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</p:sldMasterIdLst>
  <p:notesMasterIdLst>
    <p:notesMasterId r:id="rId3"/>
  </p:notesMasterIdLst>
  <p:sldIdLst>
    <p:sldId id="288" r:id="rId2"/>
  </p:sldIdLst>
  <p:sldSz cx="9144000" cy="5143500" type="screen16x9"/>
  <p:notesSz cx="6797675" cy="9926638"/>
  <p:defaultTextStyle>
    <a:defPPr>
      <a:defRPr lang="nl-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0" orient="horz" pos="1618" userDrawn="1">
          <p15:clr>
            <a:srgbClr val="A4A3A4"/>
          </p15:clr>
        </p15:guide>
        <p15:guide id="1" pos="28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4040"/>
    <a:srgbClr val="A100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57" autoAdjust="0"/>
    <p:restoredTop sz="94629" autoAdjust="0"/>
  </p:normalViewPr>
  <p:slideViewPr>
    <p:cSldViewPr snapToGrid="0">
      <p:cViewPr>
        <p:scale>
          <a:sx n="93" d="100"/>
          <a:sy n="93" d="100"/>
        </p:scale>
        <p:origin x="-2430" y="-984"/>
      </p:cViewPr>
      <p:guideLst>
        <p:guide orient="horz" pos="1618"/>
        <p:guide pos="2878"/>
      </p:guideLst>
    </p:cSldViewPr>
  </p:slideViewPr>
  <p:outlineViewPr>
    <p:cViewPr>
      <p:scale>
        <a:sx n="33" d="100"/>
        <a:sy n="33" d="100"/>
      </p:scale>
      <p:origin x="0" y="24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30" d="100"/>
        <a:sy n="130" d="100"/>
      </p:scale>
      <p:origin x="0" y="-44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F4816C-17FC-4D47-9009-27F86CAEB0F6}" type="doc">
      <dgm:prSet loTypeId="urn:microsoft.com/office/officeart/2005/8/layout/hierarchy6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72BC5FF-49C7-4F27-9F30-8D0BF0C507D9}">
      <dgm:prSet phldrT="[Text]"/>
      <dgm:spPr/>
      <dgm:t>
        <a:bodyPr/>
        <a:lstStyle/>
        <a:p>
          <a:endParaRPr lang="en-US" dirty="0"/>
        </a:p>
      </dgm:t>
    </dgm:pt>
    <dgm:pt modelId="{BD597D06-E41E-4B8B-BA0F-FACC69478678}" type="parTrans" cxnId="{7B237216-7F1A-4A23-A481-C9DC6560722E}">
      <dgm:prSet/>
      <dgm:spPr/>
      <dgm:t>
        <a:bodyPr/>
        <a:lstStyle/>
        <a:p>
          <a:endParaRPr lang="en-US"/>
        </a:p>
      </dgm:t>
    </dgm:pt>
    <dgm:pt modelId="{A75378A2-72CA-4072-B971-D71334B6FB90}" type="sibTrans" cxnId="{7B237216-7F1A-4A23-A481-C9DC6560722E}">
      <dgm:prSet/>
      <dgm:spPr/>
      <dgm:t>
        <a:bodyPr/>
        <a:lstStyle/>
        <a:p>
          <a:endParaRPr lang="en-US"/>
        </a:p>
      </dgm:t>
    </dgm:pt>
    <dgm:pt modelId="{82471085-431F-43F6-AD79-D8E2F60AA32C}">
      <dgm:prSet phldrT="[Text]" custT="1"/>
      <dgm:spPr/>
      <dgm:t>
        <a:bodyPr/>
        <a:lstStyle/>
        <a:p>
          <a:endParaRPr lang="en-US" sz="1100" dirty="0"/>
        </a:p>
      </dgm:t>
    </dgm:pt>
    <dgm:pt modelId="{BE2222AF-97CB-4070-BEAC-9976495D55B8}" type="parTrans" cxnId="{DD274967-ECA2-4E87-8509-348D8CC3DF18}">
      <dgm:prSet/>
      <dgm:spPr/>
      <dgm:t>
        <a:bodyPr/>
        <a:lstStyle/>
        <a:p>
          <a:endParaRPr lang="en-US"/>
        </a:p>
      </dgm:t>
    </dgm:pt>
    <dgm:pt modelId="{C10AA909-B294-4864-AE20-A78C9BE9294A}" type="sibTrans" cxnId="{DD274967-ECA2-4E87-8509-348D8CC3DF18}">
      <dgm:prSet/>
      <dgm:spPr/>
      <dgm:t>
        <a:bodyPr/>
        <a:lstStyle/>
        <a:p>
          <a:endParaRPr lang="en-US"/>
        </a:p>
      </dgm:t>
    </dgm:pt>
    <dgm:pt modelId="{B9D2FE5A-6D15-494D-B7DF-43E1E2212EDB}">
      <dgm:prSet phldrT="[Text]"/>
      <dgm:spPr/>
      <dgm:t>
        <a:bodyPr/>
        <a:lstStyle/>
        <a:p>
          <a:endParaRPr lang="en-US" dirty="0"/>
        </a:p>
      </dgm:t>
    </dgm:pt>
    <dgm:pt modelId="{518A844C-9F96-4396-BBAC-C7065704CA9E}" type="parTrans" cxnId="{142386B3-2944-4FCA-89E3-6577945151D0}">
      <dgm:prSet/>
      <dgm:spPr/>
      <dgm:t>
        <a:bodyPr/>
        <a:lstStyle/>
        <a:p>
          <a:endParaRPr lang="en-US"/>
        </a:p>
      </dgm:t>
    </dgm:pt>
    <dgm:pt modelId="{022C7BAB-74B3-47C3-A038-9E4DB42790FD}" type="sibTrans" cxnId="{142386B3-2944-4FCA-89E3-6577945151D0}">
      <dgm:prSet/>
      <dgm:spPr/>
      <dgm:t>
        <a:bodyPr/>
        <a:lstStyle/>
        <a:p>
          <a:endParaRPr lang="en-US"/>
        </a:p>
      </dgm:t>
    </dgm:pt>
    <dgm:pt modelId="{DE4302D3-0BC4-42BB-BA44-B984CBAC67FF}">
      <dgm:prSet phldrT="[Text]"/>
      <dgm:spPr/>
      <dgm:t>
        <a:bodyPr/>
        <a:lstStyle/>
        <a:p>
          <a:endParaRPr lang="en-US" dirty="0"/>
        </a:p>
      </dgm:t>
    </dgm:pt>
    <dgm:pt modelId="{C918EF6A-E668-486F-9A3F-E8597350A462}" type="parTrans" cxnId="{5B0B02FC-F06B-4AF7-916C-A9C380E3E023}">
      <dgm:prSet/>
      <dgm:spPr/>
      <dgm:t>
        <a:bodyPr/>
        <a:lstStyle/>
        <a:p>
          <a:endParaRPr lang="en-US"/>
        </a:p>
      </dgm:t>
    </dgm:pt>
    <dgm:pt modelId="{8DB21646-FF4B-4483-BB31-47651FB7F95C}" type="sibTrans" cxnId="{5B0B02FC-F06B-4AF7-916C-A9C380E3E023}">
      <dgm:prSet/>
      <dgm:spPr/>
      <dgm:t>
        <a:bodyPr/>
        <a:lstStyle/>
        <a:p>
          <a:endParaRPr lang="en-US"/>
        </a:p>
      </dgm:t>
    </dgm:pt>
    <dgm:pt modelId="{5BC57B51-17AF-4F63-86E4-9B2DB00EF5F2}">
      <dgm:prSet phldrT="[Text]" custT="1"/>
      <dgm:spPr/>
      <dgm:t>
        <a:bodyPr/>
        <a:lstStyle/>
        <a:p>
          <a:r>
            <a:rPr lang="en-US" sz="1400"/>
            <a:t>Values</a:t>
          </a:r>
          <a:endParaRPr lang="en-US" sz="2200"/>
        </a:p>
      </dgm:t>
    </dgm:pt>
    <dgm:pt modelId="{757663E1-7734-44CC-B5B1-A29FD81AF090}" type="parTrans" cxnId="{085719D7-63B5-4E05-BE24-0D271EE619A1}">
      <dgm:prSet/>
      <dgm:spPr/>
      <dgm:t>
        <a:bodyPr/>
        <a:lstStyle/>
        <a:p>
          <a:endParaRPr lang="en-US"/>
        </a:p>
      </dgm:t>
    </dgm:pt>
    <dgm:pt modelId="{B8AA138A-531A-4803-89F3-1CAE1E416F2A}" type="sibTrans" cxnId="{085719D7-63B5-4E05-BE24-0D271EE619A1}">
      <dgm:prSet/>
      <dgm:spPr/>
      <dgm:t>
        <a:bodyPr/>
        <a:lstStyle/>
        <a:p>
          <a:endParaRPr lang="en-US"/>
        </a:p>
      </dgm:t>
    </dgm:pt>
    <dgm:pt modelId="{2F5486F3-25A1-4423-BE5E-57A37FCACDF2}">
      <dgm:prSet phldrT="[Text]" custT="1"/>
      <dgm:spPr/>
      <dgm:t>
        <a:bodyPr/>
        <a:lstStyle/>
        <a:p>
          <a:r>
            <a:rPr lang="en-US" sz="1400"/>
            <a:t>Norms</a:t>
          </a:r>
          <a:endParaRPr lang="en-US" sz="2200"/>
        </a:p>
      </dgm:t>
    </dgm:pt>
    <dgm:pt modelId="{50C1EC22-779A-49F2-8DC3-4DBE9C001514}" type="parTrans" cxnId="{B5EADF7B-15FD-46B7-98F7-EAD76408E262}">
      <dgm:prSet/>
      <dgm:spPr/>
      <dgm:t>
        <a:bodyPr/>
        <a:lstStyle/>
        <a:p>
          <a:endParaRPr lang="en-US"/>
        </a:p>
      </dgm:t>
    </dgm:pt>
    <dgm:pt modelId="{6835EF2A-C0C7-438E-8ED7-810913A995AB}" type="sibTrans" cxnId="{B5EADF7B-15FD-46B7-98F7-EAD76408E262}">
      <dgm:prSet/>
      <dgm:spPr/>
      <dgm:t>
        <a:bodyPr/>
        <a:lstStyle/>
        <a:p>
          <a:endParaRPr lang="en-US"/>
        </a:p>
      </dgm:t>
    </dgm:pt>
    <dgm:pt modelId="{F0806FF0-0731-4950-8EC3-F51C8C58009A}">
      <dgm:prSet phldrT="[Text]" custT="1"/>
      <dgm:spPr/>
      <dgm:t>
        <a:bodyPr/>
        <a:lstStyle/>
        <a:p>
          <a:r>
            <a:rPr lang="en-US" sz="1400"/>
            <a:t>Design requirements</a:t>
          </a:r>
        </a:p>
      </dgm:t>
    </dgm:pt>
    <dgm:pt modelId="{0D196316-426B-4DC3-A062-8DC0A3EA19CF}" type="parTrans" cxnId="{164CA2F5-6E7B-48C8-9724-1E9A258D72B2}">
      <dgm:prSet/>
      <dgm:spPr/>
      <dgm:t>
        <a:bodyPr/>
        <a:lstStyle/>
        <a:p>
          <a:endParaRPr lang="en-US"/>
        </a:p>
      </dgm:t>
    </dgm:pt>
    <dgm:pt modelId="{10DE4D0B-3013-4E97-991E-DA6639176728}" type="sibTrans" cxnId="{164CA2F5-6E7B-48C8-9724-1E9A258D72B2}">
      <dgm:prSet/>
      <dgm:spPr/>
      <dgm:t>
        <a:bodyPr/>
        <a:lstStyle/>
        <a:p>
          <a:endParaRPr lang="en-US"/>
        </a:p>
      </dgm:t>
    </dgm:pt>
    <dgm:pt modelId="{20C87AA6-8AEE-4CD1-9F4C-442FBB780331}">
      <dgm:prSet phldrT="[Text]"/>
      <dgm:spPr/>
      <dgm:t>
        <a:bodyPr/>
        <a:lstStyle/>
        <a:p>
          <a:endParaRPr lang="en-US" dirty="0"/>
        </a:p>
      </dgm:t>
    </dgm:pt>
    <dgm:pt modelId="{F6375603-8F6D-46D3-83CC-5041848E2760}" type="parTrans" cxnId="{7D763CEB-89B0-480F-8131-0FF97C09BB06}">
      <dgm:prSet/>
      <dgm:spPr/>
      <dgm:t>
        <a:bodyPr/>
        <a:lstStyle/>
        <a:p>
          <a:endParaRPr lang="en-US"/>
        </a:p>
      </dgm:t>
    </dgm:pt>
    <dgm:pt modelId="{68EDA19F-D25E-410E-A78F-38DFE6FF74FA}" type="sibTrans" cxnId="{7D763CEB-89B0-480F-8131-0FF97C09BB06}">
      <dgm:prSet/>
      <dgm:spPr/>
      <dgm:t>
        <a:bodyPr/>
        <a:lstStyle/>
        <a:p>
          <a:endParaRPr lang="en-US"/>
        </a:p>
      </dgm:t>
    </dgm:pt>
    <dgm:pt modelId="{355E4225-1C01-4C7D-A5EE-04F7FC7F63D8}">
      <dgm:prSet phldrT="[Text]" custT="1"/>
      <dgm:spPr/>
      <dgm:t>
        <a:bodyPr/>
        <a:lstStyle/>
        <a:p>
          <a:endParaRPr lang="en-US" sz="1100" dirty="0"/>
        </a:p>
      </dgm:t>
    </dgm:pt>
    <dgm:pt modelId="{E349F3CF-58BF-43BA-ACD9-DE0D8C4D80B4}" type="parTrans" cxnId="{5BC9707E-924F-4B3A-BD31-FB723C7D4264}">
      <dgm:prSet/>
      <dgm:spPr/>
      <dgm:t>
        <a:bodyPr/>
        <a:lstStyle/>
        <a:p>
          <a:endParaRPr lang="en-US"/>
        </a:p>
      </dgm:t>
    </dgm:pt>
    <dgm:pt modelId="{08E1B65E-8174-4992-9B99-DBD9023C821E}" type="sibTrans" cxnId="{5BC9707E-924F-4B3A-BD31-FB723C7D4264}">
      <dgm:prSet/>
      <dgm:spPr/>
      <dgm:t>
        <a:bodyPr/>
        <a:lstStyle/>
        <a:p>
          <a:endParaRPr lang="en-US"/>
        </a:p>
      </dgm:t>
    </dgm:pt>
    <dgm:pt modelId="{27FBFABD-33E7-420A-BDE9-B2803D585A78}">
      <dgm:prSet phldrT="[Text]" custT="1"/>
      <dgm:spPr/>
      <dgm:t>
        <a:bodyPr/>
        <a:lstStyle/>
        <a:p>
          <a:endParaRPr lang="en-US" sz="1100" dirty="0"/>
        </a:p>
      </dgm:t>
    </dgm:pt>
    <dgm:pt modelId="{3EE62A43-4C6C-4AE9-BEE5-1E6774881886}" type="parTrans" cxnId="{B547B964-030D-4D95-8A68-CCAA6C425D49}">
      <dgm:prSet/>
      <dgm:spPr/>
      <dgm:t>
        <a:bodyPr/>
        <a:lstStyle/>
        <a:p>
          <a:endParaRPr lang="en-US"/>
        </a:p>
      </dgm:t>
    </dgm:pt>
    <dgm:pt modelId="{099CE801-2048-4C05-BEE0-FB9A3B13FACC}" type="sibTrans" cxnId="{B547B964-030D-4D95-8A68-CCAA6C425D49}">
      <dgm:prSet/>
      <dgm:spPr/>
      <dgm:t>
        <a:bodyPr/>
        <a:lstStyle/>
        <a:p>
          <a:endParaRPr lang="en-US"/>
        </a:p>
      </dgm:t>
    </dgm:pt>
    <dgm:pt modelId="{E620D980-C0E1-4549-ABA0-6AAB65BC6CCD}">
      <dgm:prSet phldrT="[Text]" custT="1"/>
      <dgm:spPr/>
      <dgm:t>
        <a:bodyPr/>
        <a:lstStyle/>
        <a:p>
          <a:endParaRPr lang="en-US" sz="1100" dirty="0"/>
        </a:p>
      </dgm:t>
    </dgm:pt>
    <dgm:pt modelId="{0C934A4E-A2C6-4E14-8F39-21917D5242E6}" type="parTrans" cxnId="{9C2AE389-6AA6-48F7-B7D5-EDF9416BEDAA}">
      <dgm:prSet/>
      <dgm:spPr/>
      <dgm:t>
        <a:bodyPr/>
        <a:lstStyle/>
        <a:p>
          <a:endParaRPr lang="en-US"/>
        </a:p>
      </dgm:t>
    </dgm:pt>
    <dgm:pt modelId="{7C53DE93-74F9-4E30-9217-F04E06F5F896}" type="sibTrans" cxnId="{9C2AE389-6AA6-48F7-B7D5-EDF9416BEDAA}">
      <dgm:prSet/>
      <dgm:spPr/>
      <dgm:t>
        <a:bodyPr/>
        <a:lstStyle/>
        <a:p>
          <a:endParaRPr lang="en-US"/>
        </a:p>
      </dgm:t>
    </dgm:pt>
    <dgm:pt modelId="{D9770A42-F23B-45BF-AF4C-8F3AD3E1902A}">
      <dgm:prSet phldrT="[Text]"/>
      <dgm:spPr/>
      <dgm:t>
        <a:bodyPr/>
        <a:lstStyle/>
        <a:p>
          <a:endParaRPr lang="en-US" dirty="0"/>
        </a:p>
      </dgm:t>
    </dgm:pt>
    <dgm:pt modelId="{BB260CD2-A927-435A-834D-D56F5E620739}" type="sibTrans" cxnId="{46866EEE-C388-4551-830D-CA74B21788EC}">
      <dgm:prSet/>
      <dgm:spPr/>
      <dgm:t>
        <a:bodyPr/>
        <a:lstStyle/>
        <a:p>
          <a:endParaRPr lang="en-US"/>
        </a:p>
      </dgm:t>
    </dgm:pt>
    <dgm:pt modelId="{F5DBF934-77F4-48C5-8486-6963CF35E3DD}" type="parTrans" cxnId="{46866EEE-C388-4551-830D-CA74B21788EC}">
      <dgm:prSet/>
      <dgm:spPr/>
      <dgm:t>
        <a:bodyPr/>
        <a:lstStyle/>
        <a:p>
          <a:endParaRPr lang="en-US"/>
        </a:p>
      </dgm:t>
    </dgm:pt>
    <dgm:pt modelId="{268DFDDF-6F33-431F-B535-AF477F4A323F}" type="pres">
      <dgm:prSet presAssocID="{82F4816C-17FC-4D47-9009-27F86CAEB0F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3B698D-E166-41D2-9311-C4C1AAA6C7C1}" type="pres">
      <dgm:prSet presAssocID="{82F4816C-17FC-4D47-9009-27F86CAEB0F6}" presName="hierFlow" presStyleCnt="0"/>
      <dgm:spPr/>
      <dgm:t>
        <a:bodyPr/>
        <a:lstStyle/>
        <a:p>
          <a:endParaRPr lang="en-US"/>
        </a:p>
      </dgm:t>
    </dgm:pt>
    <dgm:pt modelId="{3B287C27-AF0D-4DD8-8231-019517C48F45}" type="pres">
      <dgm:prSet presAssocID="{82F4816C-17FC-4D47-9009-27F86CAEB0F6}" presName="firstBuf" presStyleCnt="0"/>
      <dgm:spPr/>
      <dgm:t>
        <a:bodyPr/>
        <a:lstStyle/>
        <a:p>
          <a:endParaRPr lang="en-US"/>
        </a:p>
      </dgm:t>
    </dgm:pt>
    <dgm:pt modelId="{01A28786-B293-453A-92A6-16931B9D3166}" type="pres">
      <dgm:prSet presAssocID="{82F4816C-17FC-4D47-9009-27F86CAEB0F6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F1AC774-A9AE-4070-8665-1A9A21A8BAF0}" type="pres">
      <dgm:prSet presAssocID="{D9770A42-F23B-45BF-AF4C-8F3AD3E1902A}" presName="Name14" presStyleCnt="0"/>
      <dgm:spPr/>
      <dgm:t>
        <a:bodyPr/>
        <a:lstStyle/>
        <a:p>
          <a:endParaRPr lang="en-US"/>
        </a:p>
      </dgm:t>
    </dgm:pt>
    <dgm:pt modelId="{74CAA58A-3044-45A1-A3FC-400BCE8F6CB2}" type="pres">
      <dgm:prSet presAssocID="{D9770A42-F23B-45BF-AF4C-8F3AD3E1902A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364F56-D83D-414C-B3CF-D0904446FE02}" type="pres">
      <dgm:prSet presAssocID="{D9770A42-F23B-45BF-AF4C-8F3AD3E1902A}" presName="hierChild2" presStyleCnt="0"/>
      <dgm:spPr/>
      <dgm:t>
        <a:bodyPr/>
        <a:lstStyle/>
        <a:p>
          <a:endParaRPr lang="en-US"/>
        </a:p>
      </dgm:t>
    </dgm:pt>
    <dgm:pt modelId="{D0CB71F2-8131-4B68-97A2-90EB96436EBA}" type="pres">
      <dgm:prSet presAssocID="{BD597D06-E41E-4B8B-BA0F-FACC69478678}" presName="Name19" presStyleLbl="parChTrans1D2" presStyleIdx="0" presStyleCnt="4"/>
      <dgm:spPr/>
      <dgm:t>
        <a:bodyPr/>
        <a:lstStyle/>
        <a:p>
          <a:endParaRPr lang="en-US"/>
        </a:p>
      </dgm:t>
    </dgm:pt>
    <dgm:pt modelId="{9963BB97-957C-4E62-8B85-EC09AF826E90}" type="pres">
      <dgm:prSet presAssocID="{672BC5FF-49C7-4F27-9F30-8D0BF0C507D9}" presName="Name21" presStyleCnt="0"/>
      <dgm:spPr/>
      <dgm:t>
        <a:bodyPr/>
        <a:lstStyle/>
        <a:p>
          <a:endParaRPr lang="en-US"/>
        </a:p>
      </dgm:t>
    </dgm:pt>
    <dgm:pt modelId="{0C1B109F-8A8B-4A1D-8D58-F4470C1FD669}" type="pres">
      <dgm:prSet presAssocID="{672BC5FF-49C7-4F27-9F30-8D0BF0C507D9}" presName="level2Shape" presStyleLbl="node2" presStyleIdx="0" presStyleCnt="4"/>
      <dgm:spPr/>
      <dgm:t>
        <a:bodyPr/>
        <a:lstStyle/>
        <a:p>
          <a:endParaRPr lang="en-US"/>
        </a:p>
      </dgm:t>
    </dgm:pt>
    <dgm:pt modelId="{28A86730-72F9-4D85-9838-689858A6AA85}" type="pres">
      <dgm:prSet presAssocID="{672BC5FF-49C7-4F27-9F30-8D0BF0C507D9}" presName="hierChild3" presStyleCnt="0"/>
      <dgm:spPr/>
      <dgm:t>
        <a:bodyPr/>
        <a:lstStyle/>
        <a:p>
          <a:endParaRPr lang="en-US"/>
        </a:p>
      </dgm:t>
    </dgm:pt>
    <dgm:pt modelId="{31EA81D0-11FB-487A-9A29-25747D8836E5}" type="pres">
      <dgm:prSet presAssocID="{BE2222AF-97CB-4070-BEAC-9976495D55B8}" presName="Name19" presStyleLbl="parChTrans1D3" presStyleIdx="0" presStyleCnt="4"/>
      <dgm:spPr/>
      <dgm:t>
        <a:bodyPr/>
        <a:lstStyle/>
        <a:p>
          <a:endParaRPr lang="en-US"/>
        </a:p>
      </dgm:t>
    </dgm:pt>
    <dgm:pt modelId="{D090BF7C-8F01-4FE0-9D14-50A392CED984}" type="pres">
      <dgm:prSet presAssocID="{82471085-431F-43F6-AD79-D8E2F60AA32C}" presName="Name21" presStyleCnt="0"/>
      <dgm:spPr/>
      <dgm:t>
        <a:bodyPr/>
        <a:lstStyle/>
        <a:p>
          <a:endParaRPr lang="en-US"/>
        </a:p>
      </dgm:t>
    </dgm:pt>
    <dgm:pt modelId="{0FFB5C5D-D28C-487D-B16D-65015DD1D3EA}" type="pres">
      <dgm:prSet presAssocID="{82471085-431F-43F6-AD79-D8E2F60AA32C}" presName="level2Shape" presStyleLbl="node3" presStyleIdx="0" presStyleCnt="4" custScaleY="180938"/>
      <dgm:spPr/>
      <dgm:t>
        <a:bodyPr/>
        <a:lstStyle/>
        <a:p>
          <a:endParaRPr lang="en-US"/>
        </a:p>
      </dgm:t>
    </dgm:pt>
    <dgm:pt modelId="{48ED0C93-DB2C-4B70-9905-67C8E8729BE2}" type="pres">
      <dgm:prSet presAssocID="{82471085-431F-43F6-AD79-D8E2F60AA32C}" presName="hierChild3" presStyleCnt="0"/>
      <dgm:spPr/>
      <dgm:t>
        <a:bodyPr/>
        <a:lstStyle/>
        <a:p>
          <a:endParaRPr lang="en-US"/>
        </a:p>
      </dgm:t>
    </dgm:pt>
    <dgm:pt modelId="{9793D624-18F7-4D7C-AB3B-33DC231EFCC9}" type="pres">
      <dgm:prSet presAssocID="{E349F3CF-58BF-43BA-ACD9-DE0D8C4D80B4}" presName="Name19" presStyleLbl="parChTrans1D3" presStyleIdx="1" presStyleCnt="4"/>
      <dgm:spPr/>
      <dgm:t>
        <a:bodyPr/>
        <a:lstStyle/>
        <a:p>
          <a:endParaRPr lang="en-US"/>
        </a:p>
      </dgm:t>
    </dgm:pt>
    <dgm:pt modelId="{22E7F6E1-D0BA-4BBC-8E9C-936CA5E6F98C}" type="pres">
      <dgm:prSet presAssocID="{355E4225-1C01-4C7D-A5EE-04F7FC7F63D8}" presName="Name21" presStyleCnt="0"/>
      <dgm:spPr/>
      <dgm:t>
        <a:bodyPr/>
        <a:lstStyle/>
        <a:p>
          <a:endParaRPr lang="en-US"/>
        </a:p>
      </dgm:t>
    </dgm:pt>
    <dgm:pt modelId="{6A8EBE15-FA32-46F9-8396-D2B4E224D871}" type="pres">
      <dgm:prSet presAssocID="{355E4225-1C01-4C7D-A5EE-04F7FC7F63D8}" presName="level2Shape" presStyleLbl="node3" presStyleIdx="1" presStyleCnt="4" custScaleY="181436"/>
      <dgm:spPr/>
      <dgm:t>
        <a:bodyPr/>
        <a:lstStyle/>
        <a:p>
          <a:endParaRPr lang="en-US"/>
        </a:p>
      </dgm:t>
    </dgm:pt>
    <dgm:pt modelId="{C6C68728-DA0C-4547-A9B6-E8A39202611D}" type="pres">
      <dgm:prSet presAssocID="{355E4225-1C01-4C7D-A5EE-04F7FC7F63D8}" presName="hierChild3" presStyleCnt="0"/>
      <dgm:spPr/>
      <dgm:t>
        <a:bodyPr/>
        <a:lstStyle/>
        <a:p>
          <a:endParaRPr lang="en-US"/>
        </a:p>
      </dgm:t>
    </dgm:pt>
    <dgm:pt modelId="{E19E42C7-5F96-41CE-9C2A-94504A2B7B40}" type="pres">
      <dgm:prSet presAssocID="{3EE62A43-4C6C-4AE9-BEE5-1E6774881886}" presName="Name19" presStyleLbl="parChTrans1D3" presStyleIdx="2" presStyleCnt="4"/>
      <dgm:spPr/>
      <dgm:t>
        <a:bodyPr/>
        <a:lstStyle/>
        <a:p>
          <a:endParaRPr lang="en-US"/>
        </a:p>
      </dgm:t>
    </dgm:pt>
    <dgm:pt modelId="{B2698AD9-E5C6-4B64-A1DA-E28450126F55}" type="pres">
      <dgm:prSet presAssocID="{27FBFABD-33E7-420A-BDE9-B2803D585A78}" presName="Name21" presStyleCnt="0"/>
      <dgm:spPr/>
      <dgm:t>
        <a:bodyPr/>
        <a:lstStyle/>
        <a:p>
          <a:endParaRPr lang="en-US"/>
        </a:p>
      </dgm:t>
    </dgm:pt>
    <dgm:pt modelId="{895D5DD4-BB4F-4F0A-A567-68963875F00F}" type="pres">
      <dgm:prSet presAssocID="{27FBFABD-33E7-420A-BDE9-B2803D585A78}" presName="level2Shape" presStyleLbl="node3" presStyleIdx="2" presStyleCnt="4" custScaleY="178972"/>
      <dgm:spPr/>
      <dgm:t>
        <a:bodyPr/>
        <a:lstStyle/>
        <a:p>
          <a:endParaRPr lang="en-US"/>
        </a:p>
      </dgm:t>
    </dgm:pt>
    <dgm:pt modelId="{D9A143A5-8BDC-440B-904F-639C4D72C94F}" type="pres">
      <dgm:prSet presAssocID="{27FBFABD-33E7-420A-BDE9-B2803D585A78}" presName="hierChild3" presStyleCnt="0"/>
      <dgm:spPr/>
      <dgm:t>
        <a:bodyPr/>
        <a:lstStyle/>
        <a:p>
          <a:endParaRPr lang="en-US"/>
        </a:p>
      </dgm:t>
    </dgm:pt>
    <dgm:pt modelId="{0F9CD92B-A698-4F4E-B8B4-175718FF4FA7}" type="pres">
      <dgm:prSet presAssocID="{0C934A4E-A2C6-4E14-8F39-21917D5242E6}" presName="Name19" presStyleLbl="parChTrans1D3" presStyleIdx="3" presStyleCnt="4"/>
      <dgm:spPr/>
      <dgm:t>
        <a:bodyPr/>
        <a:lstStyle/>
        <a:p>
          <a:endParaRPr lang="en-US"/>
        </a:p>
      </dgm:t>
    </dgm:pt>
    <dgm:pt modelId="{4232DD6E-BD33-4544-903B-B786A394CBFA}" type="pres">
      <dgm:prSet presAssocID="{E620D980-C0E1-4549-ABA0-6AAB65BC6CCD}" presName="Name21" presStyleCnt="0"/>
      <dgm:spPr/>
      <dgm:t>
        <a:bodyPr/>
        <a:lstStyle/>
        <a:p>
          <a:endParaRPr lang="en-US"/>
        </a:p>
      </dgm:t>
    </dgm:pt>
    <dgm:pt modelId="{5AAF6233-95CF-47F1-A5CC-F1C6DE01B37C}" type="pres">
      <dgm:prSet presAssocID="{E620D980-C0E1-4549-ABA0-6AAB65BC6CCD}" presName="level2Shape" presStyleLbl="node3" presStyleIdx="3" presStyleCnt="4" custScaleY="176816"/>
      <dgm:spPr/>
      <dgm:t>
        <a:bodyPr/>
        <a:lstStyle/>
        <a:p>
          <a:endParaRPr lang="en-US"/>
        </a:p>
      </dgm:t>
    </dgm:pt>
    <dgm:pt modelId="{F193C4B0-B28F-4053-9B8A-CAB905EA5288}" type="pres">
      <dgm:prSet presAssocID="{E620D980-C0E1-4549-ABA0-6AAB65BC6CCD}" presName="hierChild3" presStyleCnt="0"/>
      <dgm:spPr/>
      <dgm:t>
        <a:bodyPr/>
        <a:lstStyle/>
        <a:p>
          <a:endParaRPr lang="en-US"/>
        </a:p>
      </dgm:t>
    </dgm:pt>
    <dgm:pt modelId="{F1D80E21-FA13-465E-ACE5-7F460197A5C0}" type="pres">
      <dgm:prSet presAssocID="{518A844C-9F96-4396-BBAC-C7065704CA9E}" presName="Name19" presStyleLbl="parChTrans1D2" presStyleIdx="1" presStyleCnt="4"/>
      <dgm:spPr/>
      <dgm:t>
        <a:bodyPr/>
        <a:lstStyle/>
        <a:p>
          <a:endParaRPr lang="en-US"/>
        </a:p>
      </dgm:t>
    </dgm:pt>
    <dgm:pt modelId="{A83E8941-217D-481D-B441-9BC768DA2435}" type="pres">
      <dgm:prSet presAssocID="{B9D2FE5A-6D15-494D-B7DF-43E1E2212EDB}" presName="Name21" presStyleCnt="0"/>
      <dgm:spPr/>
      <dgm:t>
        <a:bodyPr/>
        <a:lstStyle/>
        <a:p>
          <a:endParaRPr lang="en-US"/>
        </a:p>
      </dgm:t>
    </dgm:pt>
    <dgm:pt modelId="{8FA10821-898A-48F7-BFD9-C4CCC334AA1B}" type="pres">
      <dgm:prSet presAssocID="{B9D2FE5A-6D15-494D-B7DF-43E1E2212EDB}" presName="level2Shape" presStyleLbl="node2" presStyleIdx="1" presStyleCnt="4" custLinFactNeighborY="-5754"/>
      <dgm:spPr/>
      <dgm:t>
        <a:bodyPr/>
        <a:lstStyle/>
        <a:p>
          <a:endParaRPr lang="en-US"/>
        </a:p>
      </dgm:t>
    </dgm:pt>
    <dgm:pt modelId="{2F75452F-C8E3-48F8-BF1D-CF508F1A952E}" type="pres">
      <dgm:prSet presAssocID="{B9D2FE5A-6D15-494D-B7DF-43E1E2212EDB}" presName="hierChild3" presStyleCnt="0"/>
      <dgm:spPr/>
      <dgm:t>
        <a:bodyPr/>
        <a:lstStyle/>
        <a:p>
          <a:endParaRPr lang="en-US"/>
        </a:p>
      </dgm:t>
    </dgm:pt>
    <dgm:pt modelId="{597660C0-E709-4925-A9E3-D47A14C8A3DB}" type="pres">
      <dgm:prSet presAssocID="{C918EF6A-E668-486F-9A3F-E8597350A462}" presName="Name19" presStyleLbl="parChTrans1D2" presStyleIdx="2" presStyleCnt="4"/>
      <dgm:spPr/>
      <dgm:t>
        <a:bodyPr/>
        <a:lstStyle/>
        <a:p>
          <a:endParaRPr lang="en-US"/>
        </a:p>
      </dgm:t>
    </dgm:pt>
    <dgm:pt modelId="{7D2793F4-0E04-47ED-8024-FFACA47005E1}" type="pres">
      <dgm:prSet presAssocID="{DE4302D3-0BC4-42BB-BA44-B984CBAC67FF}" presName="Name21" presStyleCnt="0"/>
      <dgm:spPr/>
      <dgm:t>
        <a:bodyPr/>
        <a:lstStyle/>
        <a:p>
          <a:endParaRPr lang="en-US"/>
        </a:p>
      </dgm:t>
    </dgm:pt>
    <dgm:pt modelId="{49C91655-22B4-4283-830B-45416A032FE9}" type="pres">
      <dgm:prSet presAssocID="{DE4302D3-0BC4-42BB-BA44-B984CBAC67FF}" presName="level2Shape" presStyleLbl="node2" presStyleIdx="2" presStyleCnt="4"/>
      <dgm:spPr/>
      <dgm:t>
        <a:bodyPr/>
        <a:lstStyle/>
        <a:p>
          <a:endParaRPr lang="en-US"/>
        </a:p>
      </dgm:t>
    </dgm:pt>
    <dgm:pt modelId="{5163E915-C4ED-4B76-A35A-8B2CE3719FF2}" type="pres">
      <dgm:prSet presAssocID="{DE4302D3-0BC4-42BB-BA44-B984CBAC67FF}" presName="hierChild3" presStyleCnt="0"/>
      <dgm:spPr/>
      <dgm:t>
        <a:bodyPr/>
        <a:lstStyle/>
        <a:p>
          <a:endParaRPr lang="en-US"/>
        </a:p>
      </dgm:t>
    </dgm:pt>
    <dgm:pt modelId="{2E5783FF-6195-4D99-8AF1-454165225095}" type="pres">
      <dgm:prSet presAssocID="{F6375603-8F6D-46D3-83CC-5041848E2760}" presName="Name19" presStyleLbl="parChTrans1D2" presStyleIdx="3" presStyleCnt="4"/>
      <dgm:spPr/>
      <dgm:t>
        <a:bodyPr/>
        <a:lstStyle/>
        <a:p>
          <a:endParaRPr lang="en-US"/>
        </a:p>
      </dgm:t>
    </dgm:pt>
    <dgm:pt modelId="{D260CA55-D658-4102-94FD-83A7961027ED}" type="pres">
      <dgm:prSet presAssocID="{20C87AA6-8AEE-4CD1-9F4C-442FBB780331}" presName="Name21" presStyleCnt="0"/>
      <dgm:spPr/>
      <dgm:t>
        <a:bodyPr/>
        <a:lstStyle/>
        <a:p>
          <a:endParaRPr lang="en-US"/>
        </a:p>
      </dgm:t>
    </dgm:pt>
    <dgm:pt modelId="{2C2DCF48-9811-4F75-9012-2851AB73A3C4}" type="pres">
      <dgm:prSet presAssocID="{20C87AA6-8AEE-4CD1-9F4C-442FBB780331}" presName="level2Shape" presStyleLbl="node2" presStyleIdx="3" presStyleCnt="4"/>
      <dgm:spPr/>
      <dgm:t>
        <a:bodyPr/>
        <a:lstStyle/>
        <a:p>
          <a:endParaRPr lang="en-US"/>
        </a:p>
      </dgm:t>
    </dgm:pt>
    <dgm:pt modelId="{65BB7E64-8FCD-4345-94F0-839C272BA151}" type="pres">
      <dgm:prSet presAssocID="{20C87AA6-8AEE-4CD1-9F4C-442FBB780331}" presName="hierChild3" presStyleCnt="0"/>
      <dgm:spPr/>
      <dgm:t>
        <a:bodyPr/>
        <a:lstStyle/>
        <a:p>
          <a:endParaRPr lang="en-US"/>
        </a:p>
      </dgm:t>
    </dgm:pt>
    <dgm:pt modelId="{42B19F23-945F-48CB-814F-616E9632C511}" type="pres">
      <dgm:prSet presAssocID="{82F4816C-17FC-4D47-9009-27F86CAEB0F6}" presName="bgShapesFlow" presStyleCnt="0"/>
      <dgm:spPr/>
      <dgm:t>
        <a:bodyPr/>
        <a:lstStyle/>
        <a:p>
          <a:endParaRPr lang="en-US"/>
        </a:p>
      </dgm:t>
    </dgm:pt>
    <dgm:pt modelId="{4F6969AE-5C80-4D49-8884-6EAAA8CB1F68}" type="pres">
      <dgm:prSet presAssocID="{5BC57B51-17AF-4F63-86E4-9B2DB00EF5F2}" presName="rectComp" presStyleCnt="0"/>
      <dgm:spPr/>
      <dgm:t>
        <a:bodyPr/>
        <a:lstStyle/>
        <a:p>
          <a:endParaRPr lang="en-US"/>
        </a:p>
      </dgm:t>
    </dgm:pt>
    <dgm:pt modelId="{EA636CD2-AE15-4BB7-9406-98B92F4C5594}" type="pres">
      <dgm:prSet presAssocID="{5BC57B51-17AF-4F63-86E4-9B2DB00EF5F2}" presName="bgRect" presStyleLbl="bgShp" presStyleIdx="0" presStyleCnt="3"/>
      <dgm:spPr/>
      <dgm:t>
        <a:bodyPr/>
        <a:lstStyle/>
        <a:p>
          <a:endParaRPr lang="en-US"/>
        </a:p>
      </dgm:t>
    </dgm:pt>
    <dgm:pt modelId="{2A6D8C38-9D8F-464A-8A59-D643EDC7A872}" type="pres">
      <dgm:prSet presAssocID="{5BC57B51-17AF-4F63-86E4-9B2DB00EF5F2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002829-8099-4702-9C7F-2D1226420350}" type="pres">
      <dgm:prSet presAssocID="{5BC57B51-17AF-4F63-86E4-9B2DB00EF5F2}" presName="spComp" presStyleCnt="0"/>
      <dgm:spPr/>
      <dgm:t>
        <a:bodyPr/>
        <a:lstStyle/>
        <a:p>
          <a:endParaRPr lang="en-US"/>
        </a:p>
      </dgm:t>
    </dgm:pt>
    <dgm:pt modelId="{C1FF9F14-90AE-49F5-9FCB-1AF21081281C}" type="pres">
      <dgm:prSet presAssocID="{5BC57B51-17AF-4F63-86E4-9B2DB00EF5F2}" presName="vSp" presStyleCnt="0"/>
      <dgm:spPr/>
      <dgm:t>
        <a:bodyPr/>
        <a:lstStyle/>
        <a:p>
          <a:endParaRPr lang="en-US"/>
        </a:p>
      </dgm:t>
    </dgm:pt>
    <dgm:pt modelId="{880EFB93-C0B2-43E2-897F-E19C8E3431A7}" type="pres">
      <dgm:prSet presAssocID="{2F5486F3-25A1-4423-BE5E-57A37FCACDF2}" presName="rectComp" presStyleCnt="0"/>
      <dgm:spPr/>
      <dgm:t>
        <a:bodyPr/>
        <a:lstStyle/>
        <a:p>
          <a:endParaRPr lang="en-US"/>
        </a:p>
      </dgm:t>
    </dgm:pt>
    <dgm:pt modelId="{5EF926EB-21E2-407C-BF7B-B45DC5104226}" type="pres">
      <dgm:prSet presAssocID="{2F5486F3-25A1-4423-BE5E-57A37FCACDF2}" presName="bgRect" presStyleLbl="bgShp" presStyleIdx="1" presStyleCnt="3"/>
      <dgm:spPr/>
      <dgm:t>
        <a:bodyPr/>
        <a:lstStyle/>
        <a:p>
          <a:endParaRPr lang="en-US"/>
        </a:p>
      </dgm:t>
    </dgm:pt>
    <dgm:pt modelId="{785EB34F-6680-4ECA-B984-D06F7813EE20}" type="pres">
      <dgm:prSet presAssocID="{2F5486F3-25A1-4423-BE5E-57A37FCACDF2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0383CB-2893-4304-9F92-C1D5D6D0BFA4}" type="pres">
      <dgm:prSet presAssocID="{2F5486F3-25A1-4423-BE5E-57A37FCACDF2}" presName="spComp" presStyleCnt="0"/>
      <dgm:spPr/>
      <dgm:t>
        <a:bodyPr/>
        <a:lstStyle/>
        <a:p>
          <a:endParaRPr lang="en-US"/>
        </a:p>
      </dgm:t>
    </dgm:pt>
    <dgm:pt modelId="{7FB32149-8D7F-476F-860E-25A0FAB2CE4B}" type="pres">
      <dgm:prSet presAssocID="{2F5486F3-25A1-4423-BE5E-57A37FCACDF2}" presName="vSp" presStyleCnt="0"/>
      <dgm:spPr/>
      <dgm:t>
        <a:bodyPr/>
        <a:lstStyle/>
        <a:p>
          <a:endParaRPr lang="en-US"/>
        </a:p>
      </dgm:t>
    </dgm:pt>
    <dgm:pt modelId="{CF203CC5-BBD0-47D1-9560-C3FE9990E4EF}" type="pres">
      <dgm:prSet presAssocID="{F0806FF0-0731-4950-8EC3-F51C8C58009A}" presName="rectComp" presStyleCnt="0"/>
      <dgm:spPr/>
      <dgm:t>
        <a:bodyPr/>
        <a:lstStyle/>
        <a:p>
          <a:endParaRPr lang="en-US"/>
        </a:p>
      </dgm:t>
    </dgm:pt>
    <dgm:pt modelId="{DA909F35-0BC5-46AE-84B8-6CF6B77C69DC}" type="pres">
      <dgm:prSet presAssocID="{F0806FF0-0731-4950-8EC3-F51C8C58009A}" presName="bgRect" presStyleLbl="bgShp" presStyleIdx="2" presStyleCnt="3" custScaleY="184228"/>
      <dgm:spPr/>
      <dgm:t>
        <a:bodyPr/>
        <a:lstStyle/>
        <a:p>
          <a:endParaRPr lang="en-US"/>
        </a:p>
      </dgm:t>
    </dgm:pt>
    <dgm:pt modelId="{84ADF873-CF93-46E1-9311-BCC9BCA7291C}" type="pres">
      <dgm:prSet presAssocID="{F0806FF0-0731-4950-8EC3-F51C8C58009A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754D3E-474C-4EC6-AE98-CEE2A033D244}" type="presOf" srcId="{82F4816C-17FC-4D47-9009-27F86CAEB0F6}" destId="{268DFDDF-6F33-431F-B535-AF477F4A323F}" srcOrd="0" destOrd="0" presId="urn:microsoft.com/office/officeart/2005/8/layout/hierarchy6"/>
    <dgm:cxn modelId="{5B0B02FC-F06B-4AF7-916C-A9C380E3E023}" srcId="{D9770A42-F23B-45BF-AF4C-8F3AD3E1902A}" destId="{DE4302D3-0BC4-42BB-BA44-B984CBAC67FF}" srcOrd="2" destOrd="0" parTransId="{C918EF6A-E668-486F-9A3F-E8597350A462}" sibTransId="{8DB21646-FF4B-4483-BB31-47651FB7F95C}"/>
    <dgm:cxn modelId="{295F44B9-29A2-40F5-9DD4-CD6C212E3F9B}" type="presOf" srcId="{5BC57B51-17AF-4F63-86E4-9B2DB00EF5F2}" destId="{2A6D8C38-9D8F-464A-8A59-D643EDC7A872}" srcOrd="1" destOrd="0" presId="urn:microsoft.com/office/officeart/2005/8/layout/hierarchy6"/>
    <dgm:cxn modelId="{DD274967-ECA2-4E87-8509-348D8CC3DF18}" srcId="{672BC5FF-49C7-4F27-9F30-8D0BF0C507D9}" destId="{82471085-431F-43F6-AD79-D8E2F60AA32C}" srcOrd="0" destOrd="0" parTransId="{BE2222AF-97CB-4070-BEAC-9976495D55B8}" sibTransId="{C10AA909-B294-4864-AE20-A78C9BE9294A}"/>
    <dgm:cxn modelId="{E3CDCD9B-4D2D-4A25-8649-B64FC3DD5A7E}" type="presOf" srcId="{0C934A4E-A2C6-4E14-8F39-21917D5242E6}" destId="{0F9CD92B-A698-4F4E-B8B4-175718FF4FA7}" srcOrd="0" destOrd="0" presId="urn:microsoft.com/office/officeart/2005/8/layout/hierarchy6"/>
    <dgm:cxn modelId="{5AC9A54F-B2EA-4847-8969-4BBA244BFDD5}" type="presOf" srcId="{672BC5FF-49C7-4F27-9F30-8D0BF0C507D9}" destId="{0C1B109F-8A8B-4A1D-8D58-F4470C1FD669}" srcOrd="0" destOrd="0" presId="urn:microsoft.com/office/officeart/2005/8/layout/hierarchy6"/>
    <dgm:cxn modelId="{46866EEE-C388-4551-830D-CA74B21788EC}" srcId="{82F4816C-17FC-4D47-9009-27F86CAEB0F6}" destId="{D9770A42-F23B-45BF-AF4C-8F3AD3E1902A}" srcOrd="0" destOrd="0" parTransId="{F5DBF934-77F4-48C5-8486-6963CF35E3DD}" sibTransId="{BB260CD2-A927-435A-834D-D56F5E620739}"/>
    <dgm:cxn modelId="{A4F58096-4B75-45B2-BB3B-7B7BEE3E237D}" type="presOf" srcId="{20C87AA6-8AEE-4CD1-9F4C-442FBB780331}" destId="{2C2DCF48-9811-4F75-9012-2851AB73A3C4}" srcOrd="0" destOrd="0" presId="urn:microsoft.com/office/officeart/2005/8/layout/hierarchy6"/>
    <dgm:cxn modelId="{B5EADF7B-15FD-46B7-98F7-EAD76408E262}" srcId="{82F4816C-17FC-4D47-9009-27F86CAEB0F6}" destId="{2F5486F3-25A1-4423-BE5E-57A37FCACDF2}" srcOrd="2" destOrd="0" parTransId="{50C1EC22-779A-49F2-8DC3-4DBE9C001514}" sibTransId="{6835EF2A-C0C7-438E-8ED7-810913A995AB}"/>
    <dgm:cxn modelId="{164CA2F5-6E7B-48C8-9724-1E9A258D72B2}" srcId="{82F4816C-17FC-4D47-9009-27F86CAEB0F6}" destId="{F0806FF0-0731-4950-8EC3-F51C8C58009A}" srcOrd="3" destOrd="0" parTransId="{0D196316-426B-4DC3-A062-8DC0A3EA19CF}" sibTransId="{10DE4D0B-3013-4E97-991E-DA6639176728}"/>
    <dgm:cxn modelId="{99646E5E-B3C9-4EC8-B901-7946094F3607}" type="presOf" srcId="{F0806FF0-0731-4950-8EC3-F51C8C58009A}" destId="{84ADF873-CF93-46E1-9311-BCC9BCA7291C}" srcOrd="1" destOrd="0" presId="urn:microsoft.com/office/officeart/2005/8/layout/hierarchy6"/>
    <dgm:cxn modelId="{9C8B4F6E-93E9-49E6-B06C-18C653ADBF60}" type="presOf" srcId="{5BC57B51-17AF-4F63-86E4-9B2DB00EF5F2}" destId="{EA636CD2-AE15-4BB7-9406-98B92F4C5594}" srcOrd="0" destOrd="0" presId="urn:microsoft.com/office/officeart/2005/8/layout/hierarchy6"/>
    <dgm:cxn modelId="{085719D7-63B5-4E05-BE24-0D271EE619A1}" srcId="{82F4816C-17FC-4D47-9009-27F86CAEB0F6}" destId="{5BC57B51-17AF-4F63-86E4-9B2DB00EF5F2}" srcOrd="1" destOrd="0" parTransId="{757663E1-7734-44CC-B5B1-A29FD81AF090}" sibTransId="{B8AA138A-531A-4803-89F3-1CAE1E416F2A}"/>
    <dgm:cxn modelId="{B547B964-030D-4D95-8A68-CCAA6C425D49}" srcId="{672BC5FF-49C7-4F27-9F30-8D0BF0C507D9}" destId="{27FBFABD-33E7-420A-BDE9-B2803D585A78}" srcOrd="2" destOrd="0" parTransId="{3EE62A43-4C6C-4AE9-BEE5-1E6774881886}" sibTransId="{099CE801-2048-4C05-BEE0-FB9A3B13FACC}"/>
    <dgm:cxn modelId="{8D5DED65-C50B-4503-9155-95A46D5FBDF6}" type="presOf" srcId="{D9770A42-F23B-45BF-AF4C-8F3AD3E1902A}" destId="{74CAA58A-3044-45A1-A3FC-400BCE8F6CB2}" srcOrd="0" destOrd="0" presId="urn:microsoft.com/office/officeart/2005/8/layout/hierarchy6"/>
    <dgm:cxn modelId="{1ED02922-9B4C-4B03-A125-9A51A2638AB4}" type="presOf" srcId="{3EE62A43-4C6C-4AE9-BEE5-1E6774881886}" destId="{E19E42C7-5F96-41CE-9C2A-94504A2B7B40}" srcOrd="0" destOrd="0" presId="urn:microsoft.com/office/officeart/2005/8/layout/hierarchy6"/>
    <dgm:cxn modelId="{7D763CEB-89B0-480F-8131-0FF97C09BB06}" srcId="{D9770A42-F23B-45BF-AF4C-8F3AD3E1902A}" destId="{20C87AA6-8AEE-4CD1-9F4C-442FBB780331}" srcOrd="3" destOrd="0" parTransId="{F6375603-8F6D-46D3-83CC-5041848E2760}" sibTransId="{68EDA19F-D25E-410E-A78F-38DFE6FF74FA}"/>
    <dgm:cxn modelId="{5EA53A2E-EAA1-4005-900F-A78FA2331FDF}" type="presOf" srcId="{F6375603-8F6D-46D3-83CC-5041848E2760}" destId="{2E5783FF-6195-4D99-8AF1-454165225095}" srcOrd="0" destOrd="0" presId="urn:microsoft.com/office/officeart/2005/8/layout/hierarchy6"/>
    <dgm:cxn modelId="{A25ADFEB-8653-4B49-A315-EA8153FD04F6}" type="presOf" srcId="{BD597D06-E41E-4B8B-BA0F-FACC69478678}" destId="{D0CB71F2-8131-4B68-97A2-90EB96436EBA}" srcOrd="0" destOrd="0" presId="urn:microsoft.com/office/officeart/2005/8/layout/hierarchy6"/>
    <dgm:cxn modelId="{A2C05C5D-C64C-48D1-8C87-1883DA5509BB}" type="presOf" srcId="{C918EF6A-E668-486F-9A3F-E8597350A462}" destId="{597660C0-E709-4925-A9E3-D47A14C8A3DB}" srcOrd="0" destOrd="0" presId="urn:microsoft.com/office/officeart/2005/8/layout/hierarchy6"/>
    <dgm:cxn modelId="{9D6FB993-71C5-4E74-89A2-B6EBECCF924F}" type="presOf" srcId="{DE4302D3-0BC4-42BB-BA44-B984CBAC67FF}" destId="{49C91655-22B4-4283-830B-45416A032FE9}" srcOrd="0" destOrd="0" presId="urn:microsoft.com/office/officeart/2005/8/layout/hierarchy6"/>
    <dgm:cxn modelId="{78CC87AE-6664-4E55-BC62-8A9303DAE839}" type="presOf" srcId="{E349F3CF-58BF-43BA-ACD9-DE0D8C4D80B4}" destId="{9793D624-18F7-4D7C-AB3B-33DC231EFCC9}" srcOrd="0" destOrd="0" presId="urn:microsoft.com/office/officeart/2005/8/layout/hierarchy6"/>
    <dgm:cxn modelId="{89017382-F8D0-4826-8A26-28E33303FAC4}" type="presOf" srcId="{BE2222AF-97CB-4070-BEAC-9976495D55B8}" destId="{31EA81D0-11FB-487A-9A29-25747D8836E5}" srcOrd="0" destOrd="0" presId="urn:microsoft.com/office/officeart/2005/8/layout/hierarchy6"/>
    <dgm:cxn modelId="{0F3D5F93-7F2A-4892-8467-3EAB445B660B}" type="presOf" srcId="{2F5486F3-25A1-4423-BE5E-57A37FCACDF2}" destId="{5EF926EB-21E2-407C-BF7B-B45DC5104226}" srcOrd="0" destOrd="0" presId="urn:microsoft.com/office/officeart/2005/8/layout/hierarchy6"/>
    <dgm:cxn modelId="{9F316D1F-A778-4C67-8C70-B808A202D803}" type="presOf" srcId="{355E4225-1C01-4C7D-A5EE-04F7FC7F63D8}" destId="{6A8EBE15-FA32-46F9-8396-D2B4E224D871}" srcOrd="0" destOrd="0" presId="urn:microsoft.com/office/officeart/2005/8/layout/hierarchy6"/>
    <dgm:cxn modelId="{ED28FAB9-AE00-4322-AA96-8C88CB16CC2B}" type="presOf" srcId="{82471085-431F-43F6-AD79-D8E2F60AA32C}" destId="{0FFB5C5D-D28C-487D-B16D-65015DD1D3EA}" srcOrd="0" destOrd="0" presId="urn:microsoft.com/office/officeart/2005/8/layout/hierarchy6"/>
    <dgm:cxn modelId="{371CC01E-55CA-4FF3-BFF2-F85AAD6F83C8}" type="presOf" srcId="{2F5486F3-25A1-4423-BE5E-57A37FCACDF2}" destId="{785EB34F-6680-4ECA-B984-D06F7813EE20}" srcOrd="1" destOrd="0" presId="urn:microsoft.com/office/officeart/2005/8/layout/hierarchy6"/>
    <dgm:cxn modelId="{5AD043AD-4ADA-43FE-B926-124F0414BDF0}" type="presOf" srcId="{518A844C-9F96-4396-BBAC-C7065704CA9E}" destId="{F1D80E21-FA13-465E-ACE5-7F460197A5C0}" srcOrd="0" destOrd="0" presId="urn:microsoft.com/office/officeart/2005/8/layout/hierarchy6"/>
    <dgm:cxn modelId="{3BA74CC5-C0ED-4CB1-969A-6A1AE77BBDEC}" type="presOf" srcId="{E620D980-C0E1-4549-ABA0-6AAB65BC6CCD}" destId="{5AAF6233-95CF-47F1-A5CC-F1C6DE01B37C}" srcOrd="0" destOrd="0" presId="urn:microsoft.com/office/officeart/2005/8/layout/hierarchy6"/>
    <dgm:cxn modelId="{44C6B4B3-1CC1-4DD1-BF27-95A885E4A5CC}" type="presOf" srcId="{B9D2FE5A-6D15-494D-B7DF-43E1E2212EDB}" destId="{8FA10821-898A-48F7-BFD9-C4CCC334AA1B}" srcOrd="0" destOrd="0" presId="urn:microsoft.com/office/officeart/2005/8/layout/hierarchy6"/>
    <dgm:cxn modelId="{9C2AE389-6AA6-48F7-B7D5-EDF9416BEDAA}" srcId="{672BC5FF-49C7-4F27-9F30-8D0BF0C507D9}" destId="{E620D980-C0E1-4549-ABA0-6AAB65BC6CCD}" srcOrd="3" destOrd="0" parTransId="{0C934A4E-A2C6-4E14-8F39-21917D5242E6}" sibTransId="{7C53DE93-74F9-4E30-9217-F04E06F5F896}"/>
    <dgm:cxn modelId="{54A1F251-69A7-4E7B-9116-EE4EE8096476}" type="presOf" srcId="{F0806FF0-0731-4950-8EC3-F51C8C58009A}" destId="{DA909F35-0BC5-46AE-84B8-6CF6B77C69DC}" srcOrd="0" destOrd="0" presId="urn:microsoft.com/office/officeart/2005/8/layout/hierarchy6"/>
    <dgm:cxn modelId="{5BC9707E-924F-4B3A-BD31-FB723C7D4264}" srcId="{672BC5FF-49C7-4F27-9F30-8D0BF0C507D9}" destId="{355E4225-1C01-4C7D-A5EE-04F7FC7F63D8}" srcOrd="1" destOrd="0" parTransId="{E349F3CF-58BF-43BA-ACD9-DE0D8C4D80B4}" sibTransId="{08E1B65E-8174-4992-9B99-DBD9023C821E}"/>
    <dgm:cxn modelId="{7B237216-7F1A-4A23-A481-C9DC6560722E}" srcId="{D9770A42-F23B-45BF-AF4C-8F3AD3E1902A}" destId="{672BC5FF-49C7-4F27-9F30-8D0BF0C507D9}" srcOrd="0" destOrd="0" parTransId="{BD597D06-E41E-4B8B-BA0F-FACC69478678}" sibTransId="{A75378A2-72CA-4072-B971-D71334B6FB90}"/>
    <dgm:cxn modelId="{142386B3-2944-4FCA-89E3-6577945151D0}" srcId="{D9770A42-F23B-45BF-AF4C-8F3AD3E1902A}" destId="{B9D2FE5A-6D15-494D-B7DF-43E1E2212EDB}" srcOrd="1" destOrd="0" parTransId="{518A844C-9F96-4396-BBAC-C7065704CA9E}" sibTransId="{022C7BAB-74B3-47C3-A038-9E4DB42790FD}"/>
    <dgm:cxn modelId="{FF3B1FBB-B52E-4B6B-9BE1-172AF8F19A90}" type="presOf" srcId="{27FBFABD-33E7-420A-BDE9-B2803D585A78}" destId="{895D5DD4-BB4F-4F0A-A567-68963875F00F}" srcOrd="0" destOrd="0" presId="urn:microsoft.com/office/officeart/2005/8/layout/hierarchy6"/>
    <dgm:cxn modelId="{69D43DAD-FF48-4738-8130-EF8543919671}" type="presParOf" srcId="{268DFDDF-6F33-431F-B535-AF477F4A323F}" destId="{913B698D-E166-41D2-9311-C4C1AAA6C7C1}" srcOrd="0" destOrd="0" presId="urn:microsoft.com/office/officeart/2005/8/layout/hierarchy6"/>
    <dgm:cxn modelId="{95C602D0-D376-42A8-85ED-CB7BAD66F31F}" type="presParOf" srcId="{913B698D-E166-41D2-9311-C4C1AAA6C7C1}" destId="{3B287C27-AF0D-4DD8-8231-019517C48F45}" srcOrd="0" destOrd="0" presId="urn:microsoft.com/office/officeart/2005/8/layout/hierarchy6"/>
    <dgm:cxn modelId="{1B06BC53-58B9-4EF2-9528-4CFC0AF15EA8}" type="presParOf" srcId="{913B698D-E166-41D2-9311-C4C1AAA6C7C1}" destId="{01A28786-B293-453A-92A6-16931B9D3166}" srcOrd="1" destOrd="0" presId="urn:microsoft.com/office/officeart/2005/8/layout/hierarchy6"/>
    <dgm:cxn modelId="{828FD2CC-973D-4B05-9B1C-7700542E6896}" type="presParOf" srcId="{01A28786-B293-453A-92A6-16931B9D3166}" destId="{4F1AC774-A9AE-4070-8665-1A9A21A8BAF0}" srcOrd="0" destOrd="0" presId="urn:microsoft.com/office/officeart/2005/8/layout/hierarchy6"/>
    <dgm:cxn modelId="{68AB78CC-DE3C-47E7-8663-53BACC26A8AC}" type="presParOf" srcId="{4F1AC774-A9AE-4070-8665-1A9A21A8BAF0}" destId="{74CAA58A-3044-45A1-A3FC-400BCE8F6CB2}" srcOrd="0" destOrd="0" presId="urn:microsoft.com/office/officeart/2005/8/layout/hierarchy6"/>
    <dgm:cxn modelId="{09F09059-C306-4060-9EE6-7050F6506810}" type="presParOf" srcId="{4F1AC774-A9AE-4070-8665-1A9A21A8BAF0}" destId="{64364F56-D83D-414C-B3CF-D0904446FE02}" srcOrd="1" destOrd="0" presId="urn:microsoft.com/office/officeart/2005/8/layout/hierarchy6"/>
    <dgm:cxn modelId="{EEF5C51B-CC8B-465A-AC7A-00744ABCCD42}" type="presParOf" srcId="{64364F56-D83D-414C-B3CF-D0904446FE02}" destId="{D0CB71F2-8131-4B68-97A2-90EB96436EBA}" srcOrd="0" destOrd="0" presId="urn:microsoft.com/office/officeart/2005/8/layout/hierarchy6"/>
    <dgm:cxn modelId="{1F884204-A878-4653-A4CD-06F3DC378580}" type="presParOf" srcId="{64364F56-D83D-414C-B3CF-D0904446FE02}" destId="{9963BB97-957C-4E62-8B85-EC09AF826E90}" srcOrd="1" destOrd="0" presId="urn:microsoft.com/office/officeart/2005/8/layout/hierarchy6"/>
    <dgm:cxn modelId="{65DE3E88-1F6F-4BD8-A8C1-1C1339B2C367}" type="presParOf" srcId="{9963BB97-957C-4E62-8B85-EC09AF826E90}" destId="{0C1B109F-8A8B-4A1D-8D58-F4470C1FD669}" srcOrd="0" destOrd="0" presId="urn:microsoft.com/office/officeart/2005/8/layout/hierarchy6"/>
    <dgm:cxn modelId="{DE65616C-BDEF-4B5C-9CC5-679E7229506D}" type="presParOf" srcId="{9963BB97-957C-4E62-8B85-EC09AF826E90}" destId="{28A86730-72F9-4D85-9838-689858A6AA85}" srcOrd="1" destOrd="0" presId="urn:microsoft.com/office/officeart/2005/8/layout/hierarchy6"/>
    <dgm:cxn modelId="{06719F72-C724-4D82-996F-A7CECC086A37}" type="presParOf" srcId="{28A86730-72F9-4D85-9838-689858A6AA85}" destId="{31EA81D0-11FB-487A-9A29-25747D8836E5}" srcOrd="0" destOrd="0" presId="urn:microsoft.com/office/officeart/2005/8/layout/hierarchy6"/>
    <dgm:cxn modelId="{DF27D9ED-6FBB-498D-AF3D-D6E500FF3E9A}" type="presParOf" srcId="{28A86730-72F9-4D85-9838-689858A6AA85}" destId="{D090BF7C-8F01-4FE0-9D14-50A392CED984}" srcOrd="1" destOrd="0" presId="urn:microsoft.com/office/officeart/2005/8/layout/hierarchy6"/>
    <dgm:cxn modelId="{9578D400-5903-47B6-A0A8-5858C01A3069}" type="presParOf" srcId="{D090BF7C-8F01-4FE0-9D14-50A392CED984}" destId="{0FFB5C5D-D28C-487D-B16D-65015DD1D3EA}" srcOrd="0" destOrd="0" presId="urn:microsoft.com/office/officeart/2005/8/layout/hierarchy6"/>
    <dgm:cxn modelId="{8B68FD8A-E308-43F3-9420-68E0236D2EC1}" type="presParOf" srcId="{D090BF7C-8F01-4FE0-9D14-50A392CED984}" destId="{48ED0C93-DB2C-4B70-9905-67C8E8729BE2}" srcOrd="1" destOrd="0" presId="urn:microsoft.com/office/officeart/2005/8/layout/hierarchy6"/>
    <dgm:cxn modelId="{3FE9315A-A213-455E-96F1-DD506DDCA634}" type="presParOf" srcId="{28A86730-72F9-4D85-9838-689858A6AA85}" destId="{9793D624-18F7-4D7C-AB3B-33DC231EFCC9}" srcOrd="2" destOrd="0" presId="urn:microsoft.com/office/officeart/2005/8/layout/hierarchy6"/>
    <dgm:cxn modelId="{FF1720F6-6124-4783-83CB-F379D4EC6657}" type="presParOf" srcId="{28A86730-72F9-4D85-9838-689858A6AA85}" destId="{22E7F6E1-D0BA-4BBC-8E9C-936CA5E6F98C}" srcOrd="3" destOrd="0" presId="urn:microsoft.com/office/officeart/2005/8/layout/hierarchy6"/>
    <dgm:cxn modelId="{BA79F50E-2E46-4D39-B5A9-98796EBF20B5}" type="presParOf" srcId="{22E7F6E1-D0BA-4BBC-8E9C-936CA5E6F98C}" destId="{6A8EBE15-FA32-46F9-8396-D2B4E224D871}" srcOrd="0" destOrd="0" presId="urn:microsoft.com/office/officeart/2005/8/layout/hierarchy6"/>
    <dgm:cxn modelId="{BD1F1BB9-C333-43BE-AB58-FC65D06EA0D0}" type="presParOf" srcId="{22E7F6E1-D0BA-4BBC-8E9C-936CA5E6F98C}" destId="{C6C68728-DA0C-4547-A9B6-E8A39202611D}" srcOrd="1" destOrd="0" presId="urn:microsoft.com/office/officeart/2005/8/layout/hierarchy6"/>
    <dgm:cxn modelId="{15551913-8BF9-49F4-BF46-FB4F386529F6}" type="presParOf" srcId="{28A86730-72F9-4D85-9838-689858A6AA85}" destId="{E19E42C7-5F96-41CE-9C2A-94504A2B7B40}" srcOrd="4" destOrd="0" presId="urn:microsoft.com/office/officeart/2005/8/layout/hierarchy6"/>
    <dgm:cxn modelId="{CE5EED2F-151C-4679-8180-16DD51F4CA9B}" type="presParOf" srcId="{28A86730-72F9-4D85-9838-689858A6AA85}" destId="{B2698AD9-E5C6-4B64-A1DA-E28450126F55}" srcOrd="5" destOrd="0" presId="urn:microsoft.com/office/officeart/2005/8/layout/hierarchy6"/>
    <dgm:cxn modelId="{A69248A6-5351-4A04-B056-F257D0F3031A}" type="presParOf" srcId="{B2698AD9-E5C6-4B64-A1DA-E28450126F55}" destId="{895D5DD4-BB4F-4F0A-A567-68963875F00F}" srcOrd="0" destOrd="0" presId="urn:microsoft.com/office/officeart/2005/8/layout/hierarchy6"/>
    <dgm:cxn modelId="{7F765146-5084-4AE2-91FD-353048291305}" type="presParOf" srcId="{B2698AD9-E5C6-4B64-A1DA-E28450126F55}" destId="{D9A143A5-8BDC-440B-904F-639C4D72C94F}" srcOrd="1" destOrd="0" presId="urn:microsoft.com/office/officeart/2005/8/layout/hierarchy6"/>
    <dgm:cxn modelId="{2A9EE8D4-D76C-45EA-8AC6-607C5B6A513B}" type="presParOf" srcId="{28A86730-72F9-4D85-9838-689858A6AA85}" destId="{0F9CD92B-A698-4F4E-B8B4-175718FF4FA7}" srcOrd="6" destOrd="0" presId="urn:microsoft.com/office/officeart/2005/8/layout/hierarchy6"/>
    <dgm:cxn modelId="{985990BA-CE26-4E97-A512-9B0FEF837B84}" type="presParOf" srcId="{28A86730-72F9-4D85-9838-689858A6AA85}" destId="{4232DD6E-BD33-4544-903B-B786A394CBFA}" srcOrd="7" destOrd="0" presId="urn:microsoft.com/office/officeart/2005/8/layout/hierarchy6"/>
    <dgm:cxn modelId="{10496B36-7801-4C1F-AA40-65D74B4B49B3}" type="presParOf" srcId="{4232DD6E-BD33-4544-903B-B786A394CBFA}" destId="{5AAF6233-95CF-47F1-A5CC-F1C6DE01B37C}" srcOrd="0" destOrd="0" presId="urn:microsoft.com/office/officeart/2005/8/layout/hierarchy6"/>
    <dgm:cxn modelId="{EF390A32-19F9-4C0D-A6F7-90F1C1AB1958}" type="presParOf" srcId="{4232DD6E-BD33-4544-903B-B786A394CBFA}" destId="{F193C4B0-B28F-4053-9B8A-CAB905EA5288}" srcOrd="1" destOrd="0" presId="urn:microsoft.com/office/officeart/2005/8/layout/hierarchy6"/>
    <dgm:cxn modelId="{03EABC62-E5CA-4509-8334-AE3498CB6DC1}" type="presParOf" srcId="{64364F56-D83D-414C-B3CF-D0904446FE02}" destId="{F1D80E21-FA13-465E-ACE5-7F460197A5C0}" srcOrd="2" destOrd="0" presId="urn:microsoft.com/office/officeart/2005/8/layout/hierarchy6"/>
    <dgm:cxn modelId="{621260AA-A5D4-4732-B77A-FD9A0084412B}" type="presParOf" srcId="{64364F56-D83D-414C-B3CF-D0904446FE02}" destId="{A83E8941-217D-481D-B441-9BC768DA2435}" srcOrd="3" destOrd="0" presId="urn:microsoft.com/office/officeart/2005/8/layout/hierarchy6"/>
    <dgm:cxn modelId="{45807A7D-645F-4CF8-802A-0F478D1EB38A}" type="presParOf" srcId="{A83E8941-217D-481D-B441-9BC768DA2435}" destId="{8FA10821-898A-48F7-BFD9-C4CCC334AA1B}" srcOrd="0" destOrd="0" presId="urn:microsoft.com/office/officeart/2005/8/layout/hierarchy6"/>
    <dgm:cxn modelId="{17AD6A93-82F1-4D54-AA47-EB04382BE998}" type="presParOf" srcId="{A83E8941-217D-481D-B441-9BC768DA2435}" destId="{2F75452F-C8E3-48F8-BF1D-CF508F1A952E}" srcOrd="1" destOrd="0" presId="urn:microsoft.com/office/officeart/2005/8/layout/hierarchy6"/>
    <dgm:cxn modelId="{4DC30F85-376A-4E7E-A1A7-029DC9C1DB44}" type="presParOf" srcId="{64364F56-D83D-414C-B3CF-D0904446FE02}" destId="{597660C0-E709-4925-A9E3-D47A14C8A3DB}" srcOrd="4" destOrd="0" presId="urn:microsoft.com/office/officeart/2005/8/layout/hierarchy6"/>
    <dgm:cxn modelId="{CA6CE864-2134-4CB9-9222-D6FAABDC7043}" type="presParOf" srcId="{64364F56-D83D-414C-B3CF-D0904446FE02}" destId="{7D2793F4-0E04-47ED-8024-FFACA47005E1}" srcOrd="5" destOrd="0" presId="urn:microsoft.com/office/officeart/2005/8/layout/hierarchy6"/>
    <dgm:cxn modelId="{B3D34027-4413-431D-8C78-A8D381AD21B7}" type="presParOf" srcId="{7D2793F4-0E04-47ED-8024-FFACA47005E1}" destId="{49C91655-22B4-4283-830B-45416A032FE9}" srcOrd="0" destOrd="0" presId="urn:microsoft.com/office/officeart/2005/8/layout/hierarchy6"/>
    <dgm:cxn modelId="{F77B67FB-A2E9-4448-A0A5-EF992C2ECB80}" type="presParOf" srcId="{7D2793F4-0E04-47ED-8024-FFACA47005E1}" destId="{5163E915-C4ED-4B76-A35A-8B2CE3719FF2}" srcOrd="1" destOrd="0" presId="urn:microsoft.com/office/officeart/2005/8/layout/hierarchy6"/>
    <dgm:cxn modelId="{5BC0AB29-4C98-4D34-A353-CA415E64624E}" type="presParOf" srcId="{64364F56-D83D-414C-B3CF-D0904446FE02}" destId="{2E5783FF-6195-4D99-8AF1-454165225095}" srcOrd="6" destOrd="0" presId="urn:microsoft.com/office/officeart/2005/8/layout/hierarchy6"/>
    <dgm:cxn modelId="{3667A363-9707-4A89-9239-BC4431F6CD2C}" type="presParOf" srcId="{64364F56-D83D-414C-B3CF-D0904446FE02}" destId="{D260CA55-D658-4102-94FD-83A7961027ED}" srcOrd="7" destOrd="0" presId="urn:microsoft.com/office/officeart/2005/8/layout/hierarchy6"/>
    <dgm:cxn modelId="{7189090D-FCCB-4A6E-85AE-57421AEE7AC4}" type="presParOf" srcId="{D260CA55-D658-4102-94FD-83A7961027ED}" destId="{2C2DCF48-9811-4F75-9012-2851AB73A3C4}" srcOrd="0" destOrd="0" presId="urn:microsoft.com/office/officeart/2005/8/layout/hierarchy6"/>
    <dgm:cxn modelId="{56C42497-AB21-4F6D-99B2-1937EE97E77A}" type="presParOf" srcId="{D260CA55-D658-4102-94FD-83A7961027ED}" destId="{65BB7E64-8FCD-4345-94F0-839C272BA151}" srcOrd="1" destOrd="0" presId="urn:microsoft.com/office/officeart/2005/8/layout/hierarchy6"/>
    <dgm:cxn modelId="{FAE3582A-B97C-4C2A-8CFF-CBF38FE690A7}" type="presParOf" srcId="{268DFDDF-6F33-431F-B535-AF477F4A323F}" destId="{42B19F23-945F-48CB-814F-616E9632C511}" srcOrd="1" destOrd="0" presId="urn:microsoft.com/office/officeart/2005/8/layout/hierarchy6"/>
    <dgm:cxn modelId="{CE8E9C5C-5CD7-4BFD-9692-B2B5625968B3}" type="presParOf" srcId="{42B19F23-945F-48CB-814F-616E9632C511}" destId="{4F6969AE-5C80-4D49-8884-6EAAA8CB1F68}" srcOrd="0" destOrd="0" presId="urn:microsoft.com/office/officeart/2005/8/layout/hierarchy6"/>
    <dgm:cxn modelId="{B4589E17-4D0F-4DBB-A993-2A2CDA123599}" type="presParOf" srcId="{4F6969AE-5C80-4D49-8884-6EAAA8CB1F68}" destId="{EA636CD2-AE15-4BB7-9406-98B92F4C5594}" srcOrd="0" destOrd="0" presId="urn:microsoft.com/office/officeart/2005/8/layout/hierarchy6"/>
    <dgm:cxn modelId="{197D881D-9B63-4D2A-B643-2BCB860B38E3}" type="presParOf" srcId="{4F6969AE-5C80-4D49-8884-6EAAA8CB1F68}" destId="{2A6D8C38-9D8F-464A-8A59-D643EDC7A872}" srcOrd="1" destOrd="0" presId="urn:microsoft.com/office/officeart/2005/8/layout/hierarchy6"/>
    <dgm:cxn modelId="{6F465079-91C6-41C5-AC76-BD6E5CA0B0AA}" type="presParOf" srcId="{42B19F23-945F-48CB-814F-616E9632C511}" destId="{14002829-8099-4702-9C7F-2D1226420350}" srcOrd="1" destOrd="0" presId="urn:microsoft.com/office/officeart/2005/8/layout/hierarchy6"/>
    <dgm:cxn modelId="{38EA6D89-58D0-43C0-9332-E8B9B77E5678}" type="presParOf" srcId="{14002829-8099-4702-9C7F-2D1226420350}" destId="{C1FF9F14-90AE-49F5-9FCB-1AF21081281C}" srcOrd="0" destOrd="0" presId="urn:microsoft.com/office/officeart/2005/8/layout/hierarchy6"/>
    <dgm:cxn modelId="{64168FAC-E93F-488B-862F-05A56E38B0DF}" type="presParOf" srcId="{42B19F23-945F-48CB-814F-616E9632C511}" destId="{880EFB93-C0B2-43E2-897F-E19C8E3431A7}" srcOrd="2" destOrd="0" presId="urn:microsoft.com/office/officeart/2005/8/layout/hierarchy6"/>
    <dgm:cxn modelId="{400C0696-18ED-41D5-AD5F-FC514E13BFB3}" type="presParOf" srcId="{880EFB93-C0B2-43E2-897F-E19C8E3431A7}" destId="{5EF926EB-21E2-407C-BF7B-B45DC5104226}" srcOrd="0" destOrd="0" presId="urn:microsoft.com/office/officeart/2005/8/layout/hierarchy6"/>
    <dgm:cxn modelId="{6703DFBD-379C-44D5-8228-7E17CC9EB27F}" type="presParOf" srcId="{880EFB93-C0B2-43E2-897F-E19C8E3431A7}" destId="{785EB34F-6680-4ECA-B984-D06F7813EE20}" srcOrd="1" destOrd="0" presId="urn:microsoft.com/office/officeart/2005/8/layout/hierarchy6"/>
    <dgm:cxn modelId="{B723A112-00E3-4532-B80C-E2EB3FA71616}" type="presParOf" srcId="{42B19F23-945F-48CB-814F-616E9632C511}" destId="{EB0383CB-2893-4304-9F92-C1D5D6D0BFA4}" srcOrd="3" destOrd="0" presId="urn:microsoft.com/office/officeart/2005/8/layout/hierarchy6"/>
    <dgm:cxn modelId="{DA4F928D-2809-407C-A838-33760BA1080E}" type="presParOf" srcId="{EB0383CB-2893-4304-9F92-C1D5D6D0BFA4}" destId="{7FB32149-8D7F-476F-860E-25A0FAB2CE4B}" srcOrd="0" destOrd="0" presId="urn:microsoft.com/office/officeart/2005/8/layout/hierarchy6"/>
    <dgm:cxn modelId="{ED24802E-FC99-416B-AA71-A7C399972CDB}" type="presParOf" srcId="{42B19F23-945F-48CB-814F-616E9632C511}" destId="{CF203CC5-BBD0-47D1-9560-C3FE9990E4EF}" srcOrd="4" destOrd="0" presId="urn:microsoft.com/office/officeart/2005/8/layout/hierarchy6"/>
    <dgm:cxn modelId="{96A98316-82F1-4F4B-B86C-9BA531805334}" type="presParOf" srcId="{CF203CC5-BBD0-47D1-9560-C3FE9990E4EF}" destId="{DA909F35-0BC5-46AE-84B8-6CF6B77C69DC}" srcOrd="0" destOrd="0" presId="urn:microsoft.com/office/officeart/2005/8/layout/hierarchy6"/>
    <dgm:cxn modelId="{5E7E61B6-7D66-4286-BD15-724E212F5C4A}" type="presParOf" srcId="{CF203CC5-BBD0-47D1-9560-C3FE9990E4EF}" destId="{84ADF873-CF93-46E1-9311-BCC9BCA7291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909F35-0BC5-46AE-84B8-6CF6B77C69DC}">
      <dsp:nvSpPr>
        <dsp:cNvPr id="0" name=""/>
        <dsp:cNvSpPr/>
      </dsp:nvSpPr>
      <dsp:spPr>
        <a:xfrm>
          <a:off x="0" y="2223644"/>
          <a:ext cx="8099398" cy="1184674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Design requirements</a:t>
          </a:r>
        </a:p>
      </dsp:txBody>
      <dsp:txXfrm>
        <a:off x="0" y="2223644"/>
        <a:ext cx="2429819" cy="1184674"/>
      </dsp:txXfrm>
    </dsp:sp>
    <dsp:sp modelId="{5EF926EB-21E2-407C-BF7B-B45DC5104226}">
      <dsp:nvSpPr>
        <dsp:cNvPr id="0" name=""/>
        <dsp:cNvSpPr/>
      </dsp:nvSpPr>
      <dsp:spPr>
        <a:xfrm>
          <a:off x="0" y="1473422"/>
          <a:ext cx="8099398" cy="643047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Norms</a:t>
          </a:r>
          <a:endParaRPr lang="en-US" sz="2200" kern="1200"/>
        </a:p>
      </dsp:txBody>
      <dsp:txXfrm>
        <a:off x="0" y="1473422"/>
        <a:ext cx="2429819" cy="643047"/>
      </dsp:txXfrm>
    </dsp:sp>
    <dsp:sp modelId="{EA636CD2-AE15-4BB7-9406-98B92F4C5594}">
      <dsp:nvSpPr>
        <dsp:cNvPr id="0" name=""/>
        <dsp:cNvSpPr/>
      </dsp:nvSpPr>
      <dsp:spPr>
        <a:xfrm>
          <a:off x="0" y="723199"/>
          <a:ext cx="8099398" cy="643047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Values</a:t>
          </a:r>
          <a:endParaRPr lang="en-US" sz="2200" kern="1200"/>
        </a:p>
      </dsp:txBody>
      <dsp:txXfrm>
        <a:off x="0" y="723199"/>
        <a:ext cx="2429819" cy="643047"/>
      </dsp:txXfrm>
    </dsp:sp>
    <dsp:sp modelId="{74CAA58A-3044-45A1-A3FC-400BCE8F6CB2}">
      <dsp:nvSpPr>
        <dsp:cNvPr id="0" name=""/>
        <dsp:cNvSpPr/>
      </dsp:nvSpPr>
      <dsp:spPr>
        <a:xfrm>
          <a:off x="5565424" y="776787"/>
          <a:ext cx="803809" cy="5358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5581119" y="792482"/>
        <a:ext cx="772419" cy="504483"/>
      </dsp:txXfrm>
    </dsp:sp>
    <dsp:sp modelId="{D0CB71F2-8131-4B68-97A2-90EB96436EBA}">
      <dsp:nvSpPr>
        <dsp:cNvPr id="0" name=""/>
        <dsp:cNvSpPr/>
      </dsp:nvSpPr>
      <dsp:spPr>
        <a:xfrm>
          <a:off x="4399900" y="1312660"/>
          <a:ext cx="1567429" cy="214349"/>
        </a:xfrm>
        <a:custGeom>
          <a:avLst/>
          <a:gdLst/>
          <a:ahLst/>
          <a:cxnLst/>
          <a:rect l="0" t="0" r="0" b="0"/>
          <a:pathLst>
            <a:path>
              <a:moveTo>
                <a:pt x="1567429" y="0"/>
              </a:moveTo>
              <a:lnTo>
                <a:pt x="1567429" y="107174"/>
              </a:lnTo>
              <a:lnTo>
                <a:pt x="0" y="107174"/>
              </a:lnTo>
              <a:lnTo>
                <a:pt x="0" y="21434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1B109F-8A8B-4A1D-8D58-F4470C1FD669}">
      <dsp:nvSpPr>
        <dsp:cNvPr id="0" name=""/>
        <dsp:cNvSpPr/>
      </dsp:nvSpPr>
      <dsp:spPr>
        <a:xfrm>
          <a:off x="3997995" y="1527009"/>
          <a:ext cx="803809" cy="5358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4013690" y="1542704"/>
        <a:ext cx="772419" cy="504483"/>
      </dsp:txXfrm>
    </dsp:sp>
    <dsp:sp modelId="{31EA81D0-11FB-487A-9A29-25747D8836E5}">
      <dsp:nvSpPr>
        <dsp:cNvPr id="0" name=""/>
        <dsp:cNvSpPr/>
      </dsp:nvSpPr>
      <dsp:spPr>
        <a:xfrm>
          <a:off x="2832470" y="2062882"/>
          <a:ext cx="1567429" cy="214349"/>
        </a:xfrm>
        <a:custGeom>
          <a:avLst/>
          <a:gdLst/>
          <a:ahLst/>
          <a:cxnLst/>
          <a:rect l="0" t="0" r="0" b="0"/>
          <a:pathLst>
            <a:path>
              <a:moveTo>
                <a:pt x="1567429" y="0"/>
              </a:moveTo>
              <a:lnTo>
                <a:pt x="1567429" y="107174"/>
              </a:lnTo>
              <a:lnTo>
                <a:pt x="0" y="107174"/>
              </a:lnTo>
              <a:lnTo>
                <a:pt x="0" y="21434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FB5C5D-D28C-487D-B16D-65015DD1D3EA}">
      <dsp:nvSpPr>
        <dsp:cNvPr id="0" name=""/>
        <dsp:cNvSpPr/>
      </dsp:nvSpPr>
      <dsp:spPr>
        <a:xfrm>
          <a:off x="2430565" y="2277232"/>
          <a:ext cx="803809" cy="9695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2454108" y="2300775"/>
        <a:ext cx="756723" cy="922512"/>
      </dsp:txXfrm>
    </dsp:sp>
    <dsp:sp modelId="{9793D624-18F7-4D7C-AB3B-33DC231EFCC9}">
      <dsp:nvSpPr>
        <dsp:cNvPr id="0" name=""/>
        <dsp:cNvSpPr/>
      </dsp:nvSpPr>
      <dsp:spPr>
        <a:xfrm>
          <a:off x="3877423" y="2062882"/>
          <a:ext cx="522476" cy="214349"/>
        </a:xfrm>
        <a:custGeom>
          <a:avLst/>
          <a:gdLst/>
          <a:ahLst/>
          <a:cxnLst/>
          <a:rect l="0" t="0" r="0" b="0"/>
          <a:pathLst>
            <a:path>
              <a:moveTo>
                <a:pt x="522476" y="0"/>
              </a:moveTo>
              <a:lnTo>
                <a:pt x="522476" y="107174"/>
              </a:lnTo>
              <a:lnTo>
                <a:pt x="0" y="107174"/>
              </a:lnTo>
              <a:lnTo>
                <a:pt x="0" y="21434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8EBE15-FA32-46F9-8396-D2B4E224D871}">
      <dsp:nvSpPr>
        <dsp:cNvPr id="0" name=""/>
        <dsp:cNvSpPr/>
      </dsp:nvSpPr>
      <dsp:spPr>
        <a:xfrm>
          <a:off x="3475518" y="2277232"/>
          <a:ext cx="803809" cy="9722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3499061" y="2300775"/>
        <a:ext cx="756723" cy="925181"/>
      </dsp:txXfrm>
    </dsp:sp>
    <dsp:sp modelId="{E19E42C7-5F96-41CE-9C2A-94504A2B7B40}">
      <dsp:nvSpPr>
        <dsp:cNvPr id="0" name=""/>
        <dsp:cNvSpPr/>
      </dsp:nvSpPr>
      <dsp:spPr>
        <a:xfrm>
          <a:off x="4399900" y="2062882"/>
          <a:ext cx="522476" cy="214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174"/>
              </a:lnTo>
              <a:lnTo>
                <a:pt x="522476" y="107174"/>
              </a:lnTo>
              <a:lnTo>
                <a:pt x="522476" y="21434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D5DD4-BB4F-4F0A-A567-68963875F00F}">
      <dsp:nvSpPr>
        <dsp:cNvPr id="0" name=""/>
        <dsp:cNvSpPr/>
      </dsp:nvSpPr>
      <dsp:spPr>
        <a:xfrm>
          <a:off x="4520471" y="2277232"/>
          <a:ext cx="803809" cy="9590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4544014" y="2300775"/>
        <a:ext cx="756723" cy="911977"/>
      </dsp:txXfrm>
    </dsp:sp>
    <dsp:sp modelId="{0F9CD92B-A698-4F4E-B8B4-175718FF4FA7}">
      <dsp:nvSpPr>
        <dsp:cNvPr id="0" name=""/>
        <dsp:cNvSpPr/>
      </dsp:nvSpPr>
      <dsp:spPr>
        <a:xfrm>
          <a:off x="4399900" y="2062882"/>
          <a:ext cx="1567429" cy="214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174"/>
              </a:lnTo>
              <a:lnTo>
                <a:pt x="1567429" y="107174"/>
              </a:lnTo>
              <a:lnTo>
                <a:pt x="1567429" y="21434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AF6233-95CF-47F1-A5CC-F1C6DE01B37C}">
      <dsp:nvSpPr>
        <dsp:cNvPr id="0" name=""/>
        <dsp:cNvSpPr/>
      </dsp:nvSpPr>
      <dsp:spPr>
        <a:xfrm>
          <a:off x="5565424" y="2277232"/>
          <a:ext cx="803809" cy="9475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5588967" y="2300775"/>
        <a:ext cx="756723" cy="900423"/>
      </dsp:txXfrm>
    </dsp:sp>
    <dsp:sp modelId="{F1D80E21-FA13-465E-ACE5-7F460197A5C0}">
      <dsp:nvSpPr>
        <dsp:cNvPr id="0" name=""/>
        <dsp:cNvSpPr/>
      </dsp:nvSpPr>
      <dsp:spPr>
        <a:xfrm>
          <a:off x="5444852" y="1312660"/>
          <a:ext cx="522476" cy="183515"/>
        </a:xfrm>
        <a:custGeom>
          <a:avLst/>
          <a:gdLst/>
          <a:ahLst/>
          <a:cxnLst/>
          <a:rect l="0" t="0" r="0" b="0"/>
          <a:pathLst>
            <a:path>
              <a:moveTo>
                <a:pt x="522476" y="0"/>
              </a:moveTo>
              <a:lnTo>
                <a:pt x="522476" y="91757"/>
              </a:lnTo>
              <a:lnTo>
                <a:pt x="0" y="91757"/>
              </a:lnTo>
              <a:lnTo>
                <a:pt x="0" y="18351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A10821-898A-48F7-BFD9-C4CCC334AA1B}">
      <dsp:nvSpPr>
        <dsp:cNvPr id="0" name=""/>
        <dsp:cNvSpPr/>
      </dsp:nvSpPr>
      <dsp:spPr>
        <a:xfrm>
          <a:off x="5042947" y="1496175"/>
          <a:ext cx="803809" cy="5358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5058642" y="1511870"/>
        <a:ext cx="772419" cy="504483"/>
      </dsp:txXfrm>
    </dsp:sp>
    <dsp:sp modelId="{597660C0-E709-4925-A9E3-D47A14C8A3DB}">
      <dsp:nvSpPr>
        <dsp:cNvPr id="0" name=""/>
        <dsp:cNvSpPr/>
      </dsp:nvSpPr>
      <dsp:spPr>
        <a:xfrm>
          <a:off x="5967329" y="1312660"/>
          <a:ext cx="522476" cy="214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174"/>
              </a:lnTo>
              <a:lnTo>
                <a:pt x="522476" y="107174"/>
              </a:lnTo>
              <a:lnTo>
                <a:pt x="522476" y="21434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C91655-22B4-4283-830B-45416A032FE9}">
      <dsp:nvSpPr>
        <dsp:cNvPr id="0" name=""/>
        <dsp:cNvSpPr/>
      </dsp:nvSpPr>
      <dsp:spPr>
        <a:xfrm>
          <a:off x="6087900" y="1527009"/>
          <a:ext cx="803809" cy="5358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6103595" y="1542704"/>
        <a:ext cx="772419" cy="504483"/>
      </dsp:txXfrm>
    </dsp:sp>
    <dsp:sp modelId="{2E5783FF-6195-4D99-8AF1-454165225095}">
      <dsp:nvSpPr>
        <dsp:cNvPr id="0" name=""/>
        <dsp:cNvSpPr/>
      </dsp:nvSpPr>
      <dsp:spPr>
        <a:xfrm>
          <a:off x="5967329" y="1312660"/>
          <a:ext cx="1567429" cy="214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174"/>
              </a:lnTo>
              <a:lnTo>
                <a:pt x="1567429" y="107174"/>
              </a:lnTo>
              <a:lnTo>
                <a:pt x="1567429" y="21434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CF48-9811-4F75-9012-2851AB73A3C4}">
      <dsp:nvSpPr>
        <dsp:cNvPr id="0" name=""/>
        <dsp:cNvSpPr/>
      </dsp:nvSpPr>
      <dsp:spPr>
        <a:xfrm>
          <a:off x="7132853" y="1527009"/>
          <a:ext cx="803809" cy="5358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7148548" y="1542704"/>
        <a:ext cx="772419" cy="5044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20EFA-C4EA-C344-AD2D-EA0EE212FB29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AA879-4E45-C24E-B28C-8DCF895CC2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60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bg>
      <p:bgPr>
        <a:solidFill>
          <a:srgbClr val="002B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8" descr="Bies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13200"/>
            <a:ext cx="91440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hthoek 10"/>
          <p:cNvSpPr/>
          <p:nvPr userDrawn="1"/>
        </p:nvSpPr>
        <p:spPr>
          <a:xfrm>
            <a:off x="336550" y="1184274"/>
            <a:ext cx="7535863" cy="24480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6" name="Tijdelijke aanduiding voor inhoud 4"/>
          <p:cNvSpPr>
            <a:spLocks noGrp="1"/>
          </p:cNvSpPr>
          <p:nvPr>
            <p:ph type="subTitle" idx="1"/>
          </p:nvPr>
        </p:nvSpPr>
        <p:spPr>
          <a:xfrm>
            <a:off x="463550" y="3185736"/>
            <a:ext cx="7244448" cy="409704"/>
          </a:xfrm>
        </p:spPr>
        <p:txBody>
          <a:bodyPr/>
          <a:lstStyle>
            <a:lvl1pPr>
              <a:defRPr sz="15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nl-NL" dirty="0"/>
          </a:p>
        </p:txBody>
      </p:sp>
      <p:sp>
        <p:nvSpPr>
          <p:cNvPr id="7" name="Titel 3"/>
          <p:cNvSpPr>
            <a:spLocks noGrp="1"/>
          </p:cNvSpPr>
          <p:nvPr>
            <p:ph type="ctrTitle"/>
          </p:nvPr>
        </p:nvSpPr>
        <p:spPr>
          <a:xfrm>
            <a:off x="463550" y="1342064"/>
            <a:ext cx="7244448" cy="1324713"/>
          </a:xfrm>
        </p:spPr>
        <p:txBody>
          <a:bodyPr anchor="t"/>
          <a:lstStyle>
            <a:lvl1pPr>
              <a:defRPr>
                <a:solidFill>
                  <a:srgbClr val="82C8F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8" name="Tijdelijke aanduiding voor inhoud 9"/>
          <p:cNvSpPr>
            <a:spLocks noGrp="1"/>
          </p:cNvSpPr>
          <p:nvPr>
            <p:ph idx="10"/>
          </p:nvPr>
        </p:nvSpPr>
        <p:spPr>
          <a:xfrm>
            <a:off x="463551" y="2735058"/>
            <a:ext cx="7244448" cy="334182"/>
          </a:xfrm>
        </p:spPr>
        <p:txBody>
          <a:bodyPr anchor="ctr">
            <a:noAutofit/>
          </a:bodyPr>
          <a:lstStyle>
            <a:lvl1pPr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54451"/>
            <a:ext cx="8229599" cy="3523460"/>
          </a:xfrm>
        </p:spPr>
        <p:txBody>
          <a:bodyPr>
            <a:normAutofit/>
          </a:bodyPr>
          <a:lstStyle>
            <a:lvl1pPr>
              <a:defRPr sz="2400">
                <a:solidFill>
                  <a:srgbClr val="3C3C3C"/>
                </a:solidFill>
              </a:defRPr>
            </a:lvl1pPr>
            <a:lvl2pPr>
              <a:defRPr sz="2400">
                <a:solidFill>
                  <a:srgbClr val="3C3C3C"/>
                </a:solidFill>
              </a:defRPr>
            </a:lvl2pPr>
            <a:lvl3pPr>
              <a:defRPr sz="2400">
                <a:solidFill>
                  <a:srgbClr val="3C3C3C"/>
                </a:solidFill>
              </a:defRPr>
            </a:lvl3pPr>
            <a:lvl4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err="1" smtClean="0"/>
              <a:t>Click to edit Master text styles</a:t>
            </a:r>
          </a:p>
          <a:p>
            <a:pPr lvl="1"/>
            <a:r>
              <a:rPr lang="en-US" dirty="0" err="1" smtClean="0"/>
              <a:t>Second level</a:t>
            </a:r>
          </a:p>
          <a:p>
            <a:pPr lvl="2"/>
            <a:r>
              <a:rPr lang="en-US" dirty="0" err="1" smtClean="0"/>
              <a:t>Third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 rtlCol="0">
            <a:noAutofit/>
          </a:bodyPr>
          <a:lstStyle/>
          <a:p>
            <a:pPr lvl="0"/>
            <a:endParaRPr lang="nl-NL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This is considered to be a very long title for a powerpoint presentation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454150"/>
            <a:ext cx="8229600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Edit the style of the model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96A3EDC-0072-4FE0-8A39-E83CBE50CBAC}" type="datetimeFigureOut">
              <a:rPr lang="nl-NL"/>
              <a:pPr>
                <a:defRPr/>
              </a:pPr>
              <a:t>19-1-2015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01556A-55D9-4640-A2E4-9741982061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Rectangle 28"/>
          <p:cNvSpPr>
            <a:spLocks noChangeArrowheads="1"/>
          </p:cNvSpPr>
          <p:nvPr/>
        </p:nvSpPr>
        <p:spPr bwMode="auto">
          <a:xfrm>
            <a:off x="0" y="0"/>
            <a:ext cx="334963" cy="1179513"/>
          </a:xfrm>
          <a:prstGeom prst="rect">
            <a:avLst/>
          </a:prstGeom>
          <a:solidFill>
            <a:srgbClr val="00A6D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accent4"/>
              </a:solidFill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</p:sldLayoutIdLst>
  <p:timing>
    <p:tnLst>
      <p:par>
        <p:cTn id="1" dur="indefinite" restart="never" nodeType="tmRoot"/>
      </p:par>
    </p:tnLst>
  </p:timing>
  <p:txStyles>
    <p:titleStyle>
      <a:lvl1pPr algn="l" defTabSz="457200" rtl="0" fontAlgn="base">
        <a:spcBef>
          <a:spcPct val="0"/>
        </a:spcBef>
        <a:spcAft>
          <a:spcPct val="0"/>
        </a:spcAft>
        <a:defRPr sz="3200" b="1" kern="1200">
          <a:solidFill>
            <a:srgbClr val="00A6D6"/>
          </a:solidFill>
          <a:latin typeface="Calibri"/>
          <a:ea typeface="+mj-ea"/>
          <a:cs typeface="Calibri"/>
        </a:defRPr>
      </a:lvl1pPr>
      <a:lvl2pPr algn="l" defTabSz="457200" rtl="0" fontAlgn="base">
        <a:spcBef>
          <a:spcPct val="0"/>
        </a:spcBef>
        <a:spcAft>
          <a:spcPct val="0"/>
        </a:spcAft>
        <a:defRPr sz="3200" b="1">
          <a:solidFill>
            <a:srgbClr val="00A6D6"/>
          </a:solidFill>
          <a:latin typeface="Calibri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200" b="1">
          <a:solidFill>
            <a:srgbClr val="00A6D6"/>
          </a:solidFill>
          <a:latin typeface="Calibri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200" b="1">
          <a:solidFill>
            <a:srgbClr val="00A6D6"/>
          </a:solidFill>
          <a:latin typeface="Calibri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200" b="1">
          <a:solidFill>
            <a:srgbClr val="00A6D6"/>
          </a:solidFill>
          <a:latin typeface="Calibri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00A6D6"/>
          </a:solidFill>
          <a:latin typeface="Calibri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00A6D6"/>
          </a:solidFill>
          <a:latin typeface="Calibri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00A6D6"/>
          </a:solidFill>
          <a:latin typeface="Calibri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00A6D6"/>
          </a:solidFill>
          <a:latin typeface="Calibri" pitchFamily="34" charset="0"/>
        </a:defRPr>
      </a:lvl9pPr>
    </p:titleStyle>
    <p:bodyStyle>
      <a:lvl1pPr indent="-342900" algn="l" defTabSz="457200" rtl="0" fontAlgn="base">
        <a:spcBef>
          <a:spcPct val="20000"/>
        </a:spcBef>
        <a:spcAft>
          <a:spcPct val="0"/>
        </a:spcAft>
        <a:buFont typeface="Arial" charset="0"/>
        <a:defRPr sz="2400" kern="1200">
          <a:solidFill>
            <a:srgbClr val="3C3C3C"/>
          </a:solidFill>
          <a:latin typeface="Calibri"/>
          <a:ea typeface="+mn-ea"/>
          <a:cs typeface="Calibri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3C3C3C"/>
          </a:solidFill>
          <a:latin typeface="Calibri"/>
          <a:ea typeface="+mn-ea"/>
          <a:cs typeface="Calibri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3C3C3C"/>
          </a:solidFill>
          <a:latin typeface="Calibri"/>
          <a:ea typeface="+mn-ea"/>
          <a:cs typeface="Calibri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Tahoma"/>
          <a:ea typeface="+mn-ea"/>
          <a:cs typeface="Tahoma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45221132"/>
              </p:ext>
            </p:extLst>
          </p:nvPr>
        </p:nvGraphicFramePr>
        <p:xfrm>
          <a:off x="664458" y="224724"/>
          <a:ext cx="8099398" cy="4131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025" y="-235414"/>
            <a:ext cx="8229600" cy="1117600"/>
          </a:xfrm>
        </p:spPr>
        <p:txBody>
          <a:bodyPr/>
          <a:lstStyle/>
          <a:p>
            <a:r>
              <a:rPr lang="en-GB" dirty="0" smtClean="0"/>
              <a:t>Values </a:t>
            </a:r>
            <a:r>
              <a:rPr lang="en-GB" dirty="0" smtClean="0"/>
              <a:t>hierarchy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873303" y="3986911"/>
            <a:ext cx="75926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dirty="0" err="1" smtClean="0"/>
              <a:t>Remarks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541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U_online_basis_19-03">
  <a:themeElements>
    <a:clrScheme name="Aangepast 7">
      <a:dk1>
        <a:srgbClr val="545454"/>
      </a:dk1>
      <a:lt1>
        <a:sysClr val="window" lastClr="FFFFFF"/>
      </a:lt1>
      <a:dk2>
        <a:srgbClr val="002B60"/>
      </a:dk2>
      <a:lt2>
        <a:srgbClr val="F0F0F0"/>
      </a:lt2>
      <a:accent1>
        <a:srgbClr val="A10058"/>
      </a:accent1>
      <a:accent2>
        <a:srgbClr val="66B010"/>
      </a:accent2>
      <a:accent3>
        <a:srgbClr val="ED9E0F"/>
      </a:accent3>
      <a:accent4>
        <a:srgbClr val="00A6D6"/>
      </a:accent4>
      <a:accent5>
        <a:srgbClr val="64C8E4"/>
      </a:accent5>
      <a:accent6>
        <a:srgbClr val="F2601C"/>
      </a:accent6>
      <a:hlink>
        <a:srgbClr val="4C1D7C"/>
      </a:hlink>
      <a:folHlink>
        <a:srgbClr val="00404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TU_online_basis_19-03.thmx</Template>
  <TotalTime>825</TotalTime>
  <Words>7</Words>
  <Application>Microsoft Office PowerPoint</Application>
  <PresentationFormat>Diavoorstelling (16:9)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TU_online_basis_19-03</vt:lpstr>
      <vt:lpstr>Values hierarchy</vt:lpstr>
    </vt:vector>
  </TitlesOfParts>
  <Company>MultiMedia Services TU Delft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presentation</dc:title>
  <dc:creator>Roland van Roijen</dc:creator>
  <cp:lastModifiedBy>Joost Groot Kormelink - TBM</cp:lastModifiedBy>
  <cp:revision>80</cp:revision>
  <cp:lastPrinted>2014-09-23T12:40:33Z</cp:lastPrinted>
  <dcterms:created xsi:type="dcterms:W3CDTF">2013-04-16T14:50:03Z</dcterms:created>
  <dcterms:modified xsi:type="dcterms:W3CDTF">2015-01-19T16:17:30Z</dcterms:modified>
</cp:coreProperties>
</file>